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3gpp" ContentType="video/3gpp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</p:sldMasterIdLst>
  <p:sldIdLst>
    <p:sldId id="256" r:id="rId15"/>
    <p:sldId id="257" r:id="rId16"/>
    <p:sldId id="259" r:id="rId17"/>
    <p:sldId id="263" r:id="rId18"/>
    <p:sldId id="261" r:id="rId19"/>
    <p:sldId id="262" r:id="rId20"/>
    <p:sldId id="264" r:id="rId21"/>
    <p:sldId id="265" r:id="rId22"/>
    <p:sldId id="266" r:id="rId23"/>
    <p:sldId id="267" r:id="rId24"/>
    <p:sldId id="268" r:id="rId25"/>
    <p:sldId id="260" r:id="rId26"/>
    <p:sldId id="270" r:id="rId27"/>
    <p:sldId id="272" r:id="rId28"/>
    <p:sldId id="273" r:id="rId29"/>
    <p:sldId id="271" r:id="rId30"/>
    <p:sldId id="274" r:id="rId31"/>
    <p:sldId id="27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1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3E06-FEF9-4927-A7E8-15D665525DAD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3EB5-08AE-4DD7-9757-4E428D6E6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05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3E06-FEF9-4927-A7E8-15D665525DAD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3EB5-08AE-4DD7-9757-4E428D6E6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109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288618" y="5345114"/>
            <a:ext cx="5903383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86 w 2780"/>
                <a:gd name="T1" fmla="*/ 18 h 953"/>
                <a:gd name="T2" fmla="*/ 2696 w 2780"/>
                <a:gd name="T3" fmla="*/ 24 h 953"/>
                <a:gd name="T4" fmla="*/ 2629 w 2780"/>
                <a:gd name="T5" fmla="*/ 102 h 953"/>
                <a:gd name="T6" fmla="*/ 2527 w 2780"/>
                <a:gd name="T7" fmla="*/ 156 h 953"/>
                <a:gd name="T8" fmla="*/ 2521 w 2780"/>
                <a:gd name="T9" fmla="*/ 222 h 953"/>
                <a:gd name="T10" fmla="*/ 2503 w 2780"/>
                <a:gd name="T11" fmla="*/ 246 h 953"/>
                <a:gd name="T12" fmla="*/ 2485 w 2780"/>
                <a:gd name="T13" fmla="*/ 252 h 953"/>
                <a:gd name="T14" fmla="*/ 2413 w 2780"/>
                <a:gd name="T15" fmla="*/ 210 h 953"/>
                <a:gd name="T16" fmla="*/ 2274 w 2780"/>
                <a:gd name="T17" fmla="*/ 192 h 953"/>
                <a:gd name="T18" fmla="*/ 2250 w 2780"/>
                <a:gd name="T19" fmla="*/ 186 h 953"/>
                <a:gd name="T20" fmla="*/ 2232 w 2780"/>
                <a:gd name="T21" fmla="*/ 192 h 953"/>
                <a:gd name="T22" fmla="*/ 2160 w 2780"/>
                <a:gd name="T23" fmla="*/ 228 h 953"/>
                <a:gd name="T24" fmla="*/ 2124 w 2780"/>
                <a:gd name="T25" fmla="*/ 240 h 953"/>
                <a:gd name="T26" fmla="*/ 2100 w 2780"/>
                <a:gd name="T27" fmla="*/ 246 h 953"/>
                <a:gd name="T28" fmla="*/ 2088 w 2780"/>
                <a:gd name="T29" fmla="*/ 258 h 953"/>
                <a:gd name="T30" fmla="*/ 2088 w 2780"/>
                <a:gd name="T31" fmla="*/ 276 h 953"/>
                <a:gd name="T32" fmla="*/ 2065 w 2780"/>
                <a:gd name="T33" fmla="*/ 300 h 953"/>
                <a:gd name="T34" fmla="*/ 2047 w 2780"/>
                <a:gd name="T35" fmla="*/ 312 h 953"/>
                <a:gd name="T36" fmla="*/ 2035 w 2780"/>
                <a:gd name="T37" fmla="*/ 324 h 953"/>
                <a:gd name="T38" fmla="*/ 2023 w 2780"/>
                <a:gd name="T39" fmla="*/ 336 h 953"/>
                <a:gd name="T40" fmla="*/ 1991 w 2780"/>
                <a:gd name="T41" fmla="*/ 342 h 953"/>
                <a:gd name="T42" fmla="*/ 1925 w 2780"/>
                <a:gd name="T43" fmla="*/ 336 h 953"/>
                <a:gd name="T44" fmla="*/ 1889 w 2780"/>
                <a:gd name="T45" fmla="*/ 330 h 953"/>
                <a:gd name="T46" fmla="*/ 1877 w 2780"/>
                <a:gd name="T47" fmla="*/ 342 h 953"/>
                <a:gd name="T48" fmla="*/ 1865 w 2780"/>
                <a:gd name="T49" fmla="*/ 354 h 953"/>
                <a:gd name="T50" fmla="*/ 1835 w 2780"/>
                <a:gd name="T51" fmla="*/ 360 h 953"/>
                <a:gd name="T52" fmla="*/ 1776 w 2780"/>
                <a:gd name="T53" fmla="*/ 342 h 953"/>
                <a:gd name="T54" fmla="*/ 1752 w 2780"/>
                <a:gd name="T55" fmla="*/ 342 h 953"/>
                <a:gd name="T56" fmla="*/ 1728 w 2780"/>
                <a:gd name="T57" fmla="*/ 354 h 953"/>
                <a:gd name="T58" fmla="*/ 1666 w 2780"/>
                <a:gd name="T59" fmla="*/ 425 h 953"/>
                <a:gd name="T60" fmla="*/ 1624 w 2780"/>
                <a:gd name="T61" fmla="*/ 569 h 953"/>
                <a:gd name="T62" fmla="*/ 1624 w 2780"/>
                <a:gd name="T63" fmla="*/ 593 h 953"/>
                <a:gd name="T64" fmla="*/ 1630 w 2780"/>
                <a:gd name="T65" fmla="*/ 641 h 953"/>
                <a:gd name="T66" fmla="*/ 1648 w 2780"/>
                <a:gd name="T67" fmla="*/ 659 h 953"/>
                <a:gd name="T68" fmla="*/ 1642 w 2780"/>
                <a:gd name="T69" fmla="*/ 671 h 953"/>
                <a:gd name="T70" fmla="*/ 1630 w 2780"/>
                <a:gd name="T71" fmla="*/ 683 h 953"/>
                <a:gd name="T72" fmla="*/ 1552 w 2780"/>
                <a:gd name="T73" fmla="*/ 689 h 953"/>
                <a:gd name="T74" fmla="*/ 1475 w 2780"/>
                <a:gd name="T75" fmla="*/ 629 h 953"/>
                <a:gd name="T76" fmla="*/ 1341 w 2780"/>
                <a:gd name="T77" fmla="*/ 587 h 953"/>
                <a:gd name="T78" fmla="*/ 1192 w 2780"/>
                <a:gd name="T79" fmla="*/ 671 h 953"/>
                <a:gd name="T80" fmla="*/ 1022 w 2780"/>
                <a:gd name="T81" fmla="*/ 731 h 953"/>
                <a:gd name="T82" fmla="*/ 819 w 2780"/>
                <a:gd name="T83" fmla="*/ 743 h 953"/>
                <a:gd name="T84" fmla="*/ 632 w 2780"/>
                <a:gd name="T85" fmla="*/ 701 h 953"/>
                <a:gd name="T86" fmla="*/ 572 w 2780"/>
                <a:gd name="T87" fmla="*/ 695 h 953"/>
                <a:gd name="T88" fmla="*/ 560 w 2780"/>
                <a:gd name="T89" fmla="*/ 701 h 953"/>
                <a:gd name="T90" fmla="*/ 524 w 2780"/>
                <a:gd name="T91" fmla="*/ 731 h 953"/>
                <a:gd name="T92" fmla="*/ 438 w 2780"/>
                <a:gd name="T93" fmla="*/ 809 h 953"/>
                <a:gd name="T94" fmla="*/ 408 w 2780"/>
                <a:gd name="T95" fmla="*/ 821 h 953"/>
                <a:gd name="T96" fmla="*/ 384 w 2780"/>
                <a:gd name="T97" fmla="*/ 821 h 953"/>
                <a:gd name="T98" fmla="*/ 337 w 2780"/>
                <a:gd name="T99" fmla="*/ 827 h 953"/>
                <a:gd name="T100" fmla="*/ 211 w 2780"/>
                <a:gd name="T101" fmla="*/ 851 h 953"/>
                <a:gd name="T102" fmla="*/ 175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98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753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00200"/>
            <a:ext cx="103632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539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7338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6DC7C9-3F68-4932-889D-C7EF07DF7224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712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87E805-694D-40ED-916D-17DD58B1FBFC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530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A045D8-619E-4F0D-B9F6-81AA801E8F8B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996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11FBB9-5FF2-42F2-B895-51C1DC5503EE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175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14D482-F773-47F2-A878-75F1DF133503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8335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1D2FDC-5CE0-4B66-8534-60ECAEFEAC97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925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8B0CFE-4C88-4C5F-8710-39C349AEDE75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5930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71ED4E-25E8-46E0-8BDE-6344AEF278B0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945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599A5F-EF33-427B-A2C0-7D28287BAC88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187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70EB5A-0632-43E9-9E78-330F41210D17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61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3E06-FEF9-4927-A7E8-15D665525DAD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3EB5-08AE-4DD7-9757-4E428D6E6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692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F33987-20BC-4C51-9C45-600CC3649E74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8110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2438401"/>
            <a:ext cx="12012084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altLang="fa-IR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altLang="fa-IR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altLang="fa-IR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altLang="fa-IR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altLang="fa-I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altLang="fa-I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altLang="fa-I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676400"/>
            <a:ext cx="103632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EC2BBB-667F-4F4B-9DDD-75126B24BF1E}" type="slidenum">
              <a:rPr lang="ar-SA" altLang="fa-IR" smtClean="0">
                <a:solidFill>
                  <a:srgbClr val="1C1C1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985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DE563A-9806-4368-859F-0B7CBD919222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14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A04E6D-0779-4B6E-80BA-266A3C039183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1633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0C02CA-5BEB-48D4-A710-B516EB799DAA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876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CFBA8A-2D9D-4952-A30E-015D447A9E1E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9760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FDEEFC-8DC4-42BE-92C9-89DA3D825B1D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32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B05480-B17C-4B5C-BC22-2632FFEF7392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328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EDB077-B2EC-4B01-B430-7F4BF1CF9C5C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1910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A46423-4A7C-4676-93C9-481B196435AA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253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288618" y="5345114"/>
            <a:ext cx="5903383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86 w 2780"/>
                <a:gd name="T1" fmla="*/ 18 h 953"/>
                <a:gd name="T2" fmla="*/ 2696 w 2780"/>
                <a:gd name="T3" fmla="*/ 24 h 953"/>
                <a:gd name="T4" fmla="*/ 2629 w 2780"/>
                <a:gd name="T5" fmla="*/ 102 h 953"/>
                <a:gd name="T6" fmla="*/ 2527 w 2780"/>
                <a:gd name="T7" fmla="*/ 156 h 953"/>
                <a:gd name="T8" fmla="*/ 2521 w 2780"/>
                <a:gd name="T9" fmla="*/ 222 h 953"/>
                <a:gd name="T10" fmla="*/ 2503 w 2780"/>
                <a:gd name="T11" fmla="*/ 246 h 953"/>
                <a:gd name="T12" fmla="*/ 2485 w 2780"/>
                <a:gd name="T13" fmla="*/ 252 h 953"/>
                <a:gd name="T14" fmla="*/ 2413 w 2780"/>
                <a:gd name="T15" fmla="*/ 210 h 953"/>
                <a:gd name="T16" fmla="*/ 2274 w 2780"/>
                <a:gd name="T17" fmla="*/ 192 h 953"/>
                <a:gd name="T18" fmla="*/ 2250 w 2780"/>
                <a:gd name="T19" fmla="*/ 186 h 953"/>
                <a:gd name="T20" fmla="*/ 2232 w 2780"/>
                <a:gd name="T21" fmla="*/ 192 h 953"/>
                <a:gd name="T22" fmla="*/ 2160 w 2780"/>
                <a:gd name="T23" fmla="*/ 228 h 953"/>
                <a:gd name="T24" fmla="*/ 2124 w 2780"/>
                <a:gd name="T25" fmla="*/ 240 h 953"/>
                <a:gd name="T26" fmla="*/ 2100 w 2780"/>
                <a:gd name="T27" fmla="*/ 246 h 953"/>
                <a:gd name="T28" fmla="*/ 2088 w 2780"/>
                <a:gd name="T29" fmla="*/ 258 h 953"/>
                <a:gd name="T30" fmla="*/ 2088 w 2780"/>
                <a:gd name="T31" fmla="*/ 276 h 953"/>
                <a:gd name="T32" fmla="*/ 2065 w 2780"/>
                <a:gd name="T33" fmla="*/ 300 h 953"/>
                <a:gd name="T34" fmla="*/ 2047 w 2780"/>
                <a:gd name="T35" fmla="*/ 312 h 953"/>
                <a:gd name="T36" fmla="*/ 2035 w 2780"/>
                <a:gd name="T37" fmla="*/ 324 h 953"/>
                <a:gd name="T38" fmla="*/ 2023 w 2780"/>
                <a:gd name="T39" fmla="*/ 336 h 953"/>
                <a:gd name="T40" fmla="*/ 1991 w 2780"/>
                <a:gd name="T41" fmla="*/ 342 h 953"/>
                <a:gd name="T42" fmla="*/ 1925 w 2780"/>
                <a:gd name="T43" fmla="*/ 336 h 953"/>
                <a:gd name="T44" fmla="*/ 1889 w 2780"/>
                <a:gd name="T45" fmla="*/ 330 h 953"/>
                <a:gd name="T46" fmla="*/ 1877 w 2780"/>
                <a:gd name="T47" fmla="*/ 342 h 953"/>
                <a:gd name="T48" fmla="*/ 1865 w 2780"/>
                <a:gd name="T49" fmla="*/ 354 h 953"/>
                <a:gd name="T50" fmla="*/ 1835 w 2780"/>
                <a:gd name="T51" fmla="*/ 360 h 953"/>
                <a:gd name="T52" fmla="*/ 1776 w 2780"/>
                <a:gd name="T53" fmla="*/ 342 h 953"/>
                <a:gd name="T54" fmla="*/ 1752 w 2780"/>
                <a:gd name="T55" fmla="*/ 342 h 953"/>
                <a:gd name="T56" fmla="*/ 1728 w 2780"/>
                <a:gd name="T57" fmla="*/ 354 h 953"/>
                <a:gd name="T58" fmla="*/ 1666 w 2780"/>
                <a:gd name="T59" fmla="*/ 425 h 953"/>
                <a:gd name="T60" fmla="*/ 1624 w 2780"/>
                <a:gd name="T61" fmla="*/ 569 h 953"/>
                <a:gd name="T62" fmla="*/ 1624 w 2780"/>
                <a:gd name="T63" fmla="*/ 593 h 953"/>
                <a:gd name="T64" fmla="*/ 1630 w 2780"/>
                <a:gd name="T65" fmla="*/ 641 h 953"/>
                <a:gd name="T66" fmla="*/ 1648 w 2780"/>
                <a:gd name="T67" fmla="*/ 659 h 953"/>
                <a:gd name="T68" fmla="*/ 1642 w 2780"/>
                <a:gd name="T69" fmla="*/ 671 h 953"/>
                <a:gd name="T70" fmla="*/ 1630 w 2780"/>
                <a:gd name="T71" fmla="*/ 683 h 953"/>
                <a:gd name="T72" fmla="*/ 1552 w 2780"/>
                <a:gd name="T73" fmla="*/ 689 h 953"/>
                <a:gd name="T74" fmla="*/ 1475 w 2780"/>
                <a:gd name="T75" fmla="*/ 629 h 953"/>
                <a:gd name="T76" fmla="*/ 1341 w 2780"/>
                <a:gd name="T77" fmla="*/ 587 h 953"/>
                <a:gd name="T78" fmla="*/ 1192 w 2780"/>
                <a:gd name="T79" fmla="*/ 671 h 953"/>
                <a:gd name="T80" fmla="*/ 1022 w 2780"/>
                <a:gd name="T81" fmla="*/ 731 h 953"/>
                <a:gd name="T82" fmla="*/ 819 w 2780"/>
                <a:gd name="T83" fmla="*/ 743 h 953"/>
                <a:gd name="T84" fmla="*/ 632 w 2780"/>
                <a:gd name="T85" fmla="*/ 701 h 953"/>
                <a:gd name="T86" fmla="*/ 572 w 2780"/>
                <a:gd name="T87" fmla="*/ 695 h 953"/>
                <a:gd name="T88" fmla="*/ 560 w 2780"/>
                <a:gd name="T89" fmla="*/ 701 h 953"/>
                <a:gd name="T90" fmla="*/ 524 w 2780"/>
                <a:gd name="T91" fmla="*/ 731 h 953"/>
                <a:gd name="T92" fmla="*/ 438 w 2780"/>
                <a:gd name="T93" fmla="*/ 809 h 953"/>
                <a:gd name="T94" fmla="*/ 408 w 2780"/>
                <a:gd name="T95" fmla="*/ 821 h 953"/>
                <a:gd name="T96" fmla="*/ 384 w 2780"/>
                <a:gd name="T97" fmla="*/ 821 h 953"/>
                <a:gd name="T98" fmla="*/ 337 w 2780"/>
                <a:gd name="T99" fmla="*/ 827 h 953"/>
                <a:gd name="T100" fmla="*/ 211 w 2780"/>
                <a:gd name="T101" fmla="*/ 851 h 953"/>
                <a:gd name="T102" fmla="*/ 175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98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753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00200"/>
            <a:ext cx="103632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539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7338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6DC7C9-3F68-4932-889D-C7EF07DF7224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2487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2383BC-DB1B-4488-9C01-35454085E564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066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584" y="214313"/>
            <a:ext cx="7600949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36897E-CCE2-4F66-BFBF-0F11DEA93841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336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2438401"/>
            <a:ext cx="12012084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altLang="fa-IR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altLang="fa-IR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altLang="fa-IR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altLang="fa-IR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altLang="fa-I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altLang="fa-I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altLang="fa-I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676400"/>
            <a:ext cx="103632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EC2BBB-667F-4F4B-9DDD-75126B24BF1E}" type="slidenum">
              <a:rPr lang="ar-SA" altLang="fa-IR" smtClean="0">
                <a:solidFill>
                  <a:srgbClr val="1C1C1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237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DE563A-9806-4368-859F-0B7CBD919222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44977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A04E6D-0779-4B6E-80BA-266A3C039183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029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0C02CA-5BEB-48D4-A710-B516EB799DAA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0759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CFBA8A-2D9D-4952-A30E-015D447A9E1E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515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FDEEFC-8DC4-42BE-92C9-89DA3D825B1D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888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B05480-B17C-4B5C-BC22-2632FFEF7392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0824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EDB077-B2EC-4B01-B430-7F4BF1CF9C5C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335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87E805-694D-40ED-916D-17DD58B1FBFC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48012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A46423-4A7C-4676-93C9-481B196435AA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87903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2383BC-DB1B-4488-9C01-35454085E564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90314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584" y="214313"/>
            <a:ext cx="7600949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36897E-CCE2-4F66-BFBF-0F11DEA93841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0527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2438401"/>
            <a:ext cx="12012084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altLang="fa-IR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altLang="fa-IR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altLang="fa-IR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altLang="fa-IR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altLang="fa-I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altLang="fa-I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altLang="fa-I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676400"/>
            <a:ext cx="103632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EC2BBB-667F-4F4B-9DDD-75126B24BF1E}" type="slidenum">
              <a:rPr lang="ar-SA" altLang="fa-IR" smtClean="0">
                <a:solidFill>
                  <a:srgbClr val="1C1C1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2433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DE563A-9806-4368-859F-0B7CBD919222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8034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A04E6D-0779-4B6E-80BA-266A3C039183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308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0C02CA-5BEB-48D4-A710-B516EB799DAA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4030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CFBA8A-2D9D-4952-A30E-015D447A9E1E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472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FDEEFC-8DC4-42BE-92C9-89DA3D825B1D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604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B05480-B17C-4B5C-BC22-2632FFEF7392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05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A045D8-619E-4F0D-B9F6-81AA801E8F8B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353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EDB077-B2EC-4B01-B430-7F4BF1CF9C5C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067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A46423-4A7C-4676-93C9-481B196435AA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42015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2383BC-DB1B-4488-9C01-35454085E564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216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584" y="214313"/>
            <a:ext cx="7600949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36897E-CCE2-4F66-BFBF-0F11DEA93841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5997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19748-1F1A-4437-BBC7-A26B3EE53E0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2139E-3CCB-411E-AB97-BF3BB6DE451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40879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19748-1F1A-4437-BBC7-A26B3EE53E0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2139E-3CCB-411E-AB97-BF3BB6DE451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65783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19748-1F1A-4437-BBC7-A26B3EE53E0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2139E-3CCB-411E-AB97-BF3BB6DE451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3430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19748-1F1A-4437-BBC7-A26B3EE53E0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2139E-3CCB-411E-AB97-BF3BB6DE451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88611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19748-1F1A-4437-BBC7-A26B3EE53E0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2139E-3CCB-411E-AB97-BF3BB6DE451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69672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19748-1F1A-4437-BBC7-A26B3EE53E0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2139E-3CCB-411E-AB97-BF3BB6DE451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204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11FBB9-5FF2-42F2-B895-51C1DC5503EE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27115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19748-1F1A-4437-BBC7-A26B3EE53E0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2139E-3CCB-411E-AB97-BF3BB6DE451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65687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19748-1F1A-4437-BBC7-A26B3EE53E0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2139E-3CCB-411E-AB97-BF3BB6DE451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02343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19748-1F1A-4437-BBC7-A26B3EE53E0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2139E-3CCB-411E-AB97-BF3BB6DE451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21986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19748-1F1A-4437-BBC7-A26B3EE53E0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2139E-3CCB-411E-AB97-BF3BB6DE451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50188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19748-1F1A-4437-BBC7-A26B3EE53E0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2139E-3CCB-411E-AB97-BF3BB6DE451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3983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19748-1F1A-4437-BBC7-A26B3EE53E0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2139E-3CCB-411E-AB97-BF3BB6DE451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39886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19748-1F1A-4437-BBC7-A26B3EE53E0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2139E-3CCB-411E-AB97-BF3BB6DE451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108546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19748-1F1A-4437-BBC7-A26B3EE53E0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2139E-3CCB-411E-AB97-BF3BB6DE451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44944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19748-1F1A-4437-BBC7-A26B3EE53E0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2139E-3CCB-411E-AB97-BF3BB6DE451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58440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19748-1F1A-4437-BBC7-A26B3EE53E0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2139E-3CCB-411E-AB97-BF3BB6DE451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757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14D482-F773-47F2-A878-75F1DF133503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59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1D2FDC-5CE0-4B66-8534-60ECAEFEAC97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484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8B0CFE-4C88-4C5F-8710-39C349AEDE75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89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71ED4E-25E8-46E0-8BDE-6344AEF278B0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3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3E06-FEF9-4927-A7E8-15D665525DAD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3EB5-08AE-4DD7-9757-4E428D6E6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92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599A5F-EF33-427B-A2C0-7D28287BAC88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49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70EB5A-0632-43E9-9E78-330F41210D17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984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F33987-20BC-4C51-9C45-600CC3649E74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61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288618" y="5345114"/>
            <a:ext cx="5903383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86 w 2780"/>
                <a:gd name="T1" fmla="*/ 18 h 953"/>
                <a:gd name="T2" fmla="*/ 2696 w 2780"/>
                <a:gd name="T3" fmla="*/ 24 h 953"/>
                <a:gd name="T4" fmla="*/ 2629 w 2780"/>
                <a:gd name="T5" fmla="*/ 102 h 953"/>
                <a:gd name="T6" fmla="*/ 2527 w 2780"/>
                <a:gd name="T7" fmla="*/ 156 h 953"/>
                <a:gd name="T8" fmla="*/ 2521 w 2780"/>
                <a:gd name="T9" fmla="*/ 222 h 953"/>
                <a:gd name="T10" fmla="*/ 2503 w 2780"/>
                <a:gd name="T11" fmla="*/ 246 h 953"/>
                <a:gd name="T12" fmla="*/ 2485 w 2780"/>
                <a:gd name="T13" fmla="*/ 252 h 953"/>
                <a:gd name="T14" fmla="*/ 2413 w 2780"/>
                <a:gd name="T15" fmla="*/ 210 h 953"/>
                <a:gd name="T16" fmla="*/ 2274 w 2780"/>
                <a:gd name="T17" fmla="*/ 192 h 953"/>
                <a:gd name="T18" fmla="*/ 2250 w 2780"/>
                <a:gd name="T19" fmla="*/ 186 h 953"/>
                <a:gd name="T20" fmla="*/ 2232 w 2780"/>
                <a:gd name="T21" fmla="*/ 192 h 953"/>
                <a:gd name="T22" fmla="*/ 2160 w 2780"/>
                <a:gd name="T23" fmla="*/ 228 h 953"/>
                <a:gd name="T24" fmla="*/ 2124 w 2780"/>
                <a:gd name="T25" fmla="*/ 240 h 953"/>
                <a:gd name="T26" fmla="*/ 2100 w 2780"/>
                <a:gd name="T27" fmla="*/ 246 h 953"/>
                <a:gd name="T28" fmla="*/ 2088 w 2780"/>
                <a:gd name="T29" fmla="*/ 258 h 953"/>
                <a:gd name="T30" fmla="*/ 2088 w 2780"/>
                <a:gd name="T31" fmla="*/ 276 h 953"/>
                <a:gd name="T32" fmla="*/ 2065 w 2780"/>
                <a:gd name="T33" fmla="*/ 300 h 953"/>
                <a:gd name="T34" fmla="*/ 2047 w 2780"/>
                <a:gd name="T35" fmla="*/ 312 h 953"/>
                <a:gd name="T36" fmla="*/ 2035 w 2780"/>
                <a:gd name="T37" fmla="*/ 324 h 953"/>
                <a:gd name="T38" fmla="*/ 2023 w 2780"/>
                <a:gd name="T39" fmla="*/ 336 h 953"/>
                <a:gd name="T40" fmla="*/ 1991 w 2780"/>
                <a:gd name="T41" fmla="*/ 342 h 953"/>
                <a:gd name="T42" fmla="*/ 1925 w 2780"/>
                <a:gd name="T43" fmla="*/ 336 h 953"/>
                <a:gd name="T44" fmla="*/ 1889 w 2780"/>
                <a:gd name="T45" fmla="*/ 330 h 953"/>
                <a:gd name="T46" fmla="*/ 1877 w 2780"/>
                <a:gd name="T47" fmla="*/ 342 h 953"/>
                <a:gd name="T48" fmla="*/ 1865 w 2780"/>
                <a:gd name="T49" fmla="*/ 354 h 953"/>
                <a:gd name="T50" fmla="*/ 1835 w 2780"/>
                <a:gd name="T51" fmla="*/ 360 h 953"/>
                <a:gd name="T52" fmla="*/ 1776 w 2780"/>
                <a:gd name="T53" fmla="*/ 342 h 953"/>
                <a:gd name="T54" fmla="*/ 1752 w 2780"/>
                <a:gd name="T55" fmla="*/ 342 h 953"/>
                <a:gd name="T56" fmla="*/ 1728 w 2780"/>
                <a:gd name="T57" fmla="*/ 354 h 953"/>
                <a:gd name="T58" fmla="*/ 1666 w 2780"/>
                <a:gd name="T59" fmla="*/ 425 h 953"/>
                <a:gd name="T60" fmla="*/ 1624 w 2780"/>
                <a:gd name="T61" fmla="*/ 569 h 953"/>
                <a:gd name="T62" fmla="*/ 1624 w 2780"/>
                <a:gd name="T63" fmla="*/ 593 h 953"/>
                <a:gd name="T64" fmla="*/ 1630 w 2780"/>
                <a:gd name="T65" fmla="*/ 641 h 953"/>
                <a:gd name="T66" fmla="*/ 1648 w 2780"/>
                <a:gd name="T67" fmla="*/ 659 h 953"/>
                <a:gd name="T68" fmla="*/ 1642 w 2780"/>
                <a:gd name="T69" fmla="*/ 671 h 953"/>
                <a:gd name="T70" fmla="*/ 1630 w 2780"/>
                <a:gd name="T71" fmla="*/ 683 h 953"/>
                <a:gd name="T72" fmla="*/ 1552 w 2780"/>
                <a:gd name="T73" fmla="*/ 689 h 953"/>
                <a:gd name="T74" fmla="*/ 1475 w 2780"/>
                <a:gd name="T75" fmla="*/ 629 h 953"/>
                <a:gd name="T76" fmla="*/ 1341 w 2780"/>
                <a:gd name="T77" fmla="*/ 587 h 953"/>
                <a:gd name="T78" fmla="*/ 1192 w 2780"/>
                <a:gd name="T79" fmla="*/ 671 h 953"/>
                <a:gd name="T80" fmla="*/ 1022 w 2780"/>
                <a:gd name="T81" fmla="*/ 731 h 953"/>
                <a:gd name="T82" fmla="*/ 819 w 2780"/>
                <a:gd name="T83" fmla="*/ 743 h 953"/>
                <a:gd name="T84" fmla="*/ 632 w 2780"/>
                <a:gd name="T85" fmla="*/ 701 h 953"/>
                <a:gd name="T86" fmla="*/ 572 w 2780"/>
                <a:gd name="T87" fmla="*/ 695 h 953"/>
                <a:gd name="T88" fmla="*/ 560 w 2780"/>
                <a:gd name="T89" fmla="*/ 701 h 953"/>
                <a:gd name="T90" fmla="*/ 524 w 2780"/>
                <a:gd name="T91" fmla="*/ 731 h 953"/>
                <a:gd name="T92" fmla="*/ 438 w 2780"/>
                <a:gd name="T93" fmla="*/ 809 h 953"/>
                <a:gd name="T94" fmla="*/ 408 w 2780"/>
                <a:gd name="T95" fmla="*/ 821 h 953"/>
                <a:gd name="T96" fmla="*/ 384 w 2780"/>
                <a:gd name="T97" fmla="*/ 821 h 953"/>
                <a:gd name="T98" fmla="*/ 337 w 2780"/>
                <a:gd name="T99" fmla="*/ 827 h 953"/>
                <a:gd name="T100" fmla="*/ 211 w 2780"/>
                <a:gd name="T101" fmla="*/ 851 h 953"/>
                <a:gd name="T102" fmla="*/ 175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98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753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00200"/>
            <a:ext cx="103632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539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7338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6DC7C9-3F68-4932-889D-C7EF07DF7224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49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87E805-694D-40ED-916D-17DD58B1FBFC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003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A045D8-619E-4F0D-B9F6-81AA801E8F8B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9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11FBB9-5FF2-42F2-B895-51C1DC5503EE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24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14D482-F773-47F2-A878-75F1DF133503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96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1D2FDC-5CE0-4B66-8534-60ECAEFEAC97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24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8B0CFE-4C88-4C5F-8710-39C349AEDE75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8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3E06-FEF9-4927-A7E8-15D665525DAD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3EB5-08AE-4DD7-9757-4E428D6E6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636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71ED4E-25E8-46E0-8BDE-6344AEF278B0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114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599A5F-EF33-427B-A2C0-7D28287BAC88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97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70EB5A-0632-43E9-9E78-330F41210D17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796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F33987-20BC-4C51-9C45-600CC3649E74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6917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288618" y="5345114"/>
            <a:ext cx="5903383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86 w 2780"/>
                <a:gd name="T1" fmla="*/ 18 h 953"/>
                <a:gd name="T2" fmla="*/ 2696 w 2780"/>
                <a:gd name="T3" fmla="*/ 24 h 953"/>
                <a:gd name="T4" fmla="*/ 2629 w 2780"/>
                <a:gd name="T5" fmla="*/ 102 h 953"/>
                <a:gd name="T6" fmla="*/ 2527 w 2780"/>
                <a:gd name="T7" fmla="*/ 156 h 953"/>
                <a:gd name="T8" fmla="*/ 2521 w 2780"/>
                <a:gd name="T9" fmla="*/ 222 h 953"/>
                <a:gd name="T10" fmla="*/ 2503 w 2780"/>
                <a:gd name="T11" fmla="*/ 246 h 953"/>
                <a:gd name="T12" fmla="*/ 2485 w 2780"/>
                <a:gd name="T13" fmla="*/ 252 h 953"/>
                <a:gd name="T14" fmla="*/ 2413 w 2780"/>
                <a:gd name="T15" fmla="*/ 210 h 953"/>
                <a:gd name="T16" fmla="*/ 2274 w 2780"/>
                <a:gd name="T17" fmla="*/ 192 h 953"/>
                <a:gd name="T18" fmla="*/ 2250 w 2780"/>
                <a:gd name="T19" fmla="*/ 186 h 953"/>
                <a:gd name="T20" fmla="*/ 2232 w 2780"/>
                <a:gd name="T21" fmla="*/ 192 h 953"/>
                <a:gd name="T22" fmla="*/ 2160 w 2780"/>
                <a:gd name="T23" fmla="*/ 228 h 953"/>
                <a:gd name="T24" fmla="*/ 2124 w 2780"/>
                <a:gd name="T25" fmla="*/ 240 h 953"/>
                <a:gd name="T26" fmla="*/ 2100 w 2780"/>
                <a:gd name="T27" fmla="*/ 246 h 953"/>
                <a:gd name="T28" fmla="*/ 2088 w 2780"/>
                <a:gd name="T29" fmla="*/ 258 h 953"/>
                <a:gd name="T30" fmla="*/ 2088 w 2780"/>
                <a:gd name="T31" fmla="*/ 276 h 953"/>
                <a:gd name="T32" fmla="*/ 2065 w 2780"/>
                <a:gd name="T33" fmla="*/ 300 h 953"/>
                <a:gd name="T34" fmla="*/ 2047 w 2780"/>
                <a:gd name="T35" fmla="*/ 312 h 953"/>
                <a:gd name="T36" fmla="*/ 2035 w 2780"/>
                <a:gd name="T37" fmla="*/ 324 h 953"/>
                <a:gd name="T38" fmla="*/ 2023 w 2780"/>
                <a:gd name="T39" fmla="*/ 336 h 953"/>
                <a:gd name="T40" fmla="*/ 1991 w 2780"/>
                <a:gd name="T41" fmla="*/ 342 h 953"/>
                <a:gd name="T42" fmla="*/ 1925 w 2780"/>
                <a:gd name="T43" fmla="*/ 336 h 953"/>
                <a:gd name="T44" fmla="*/ 1889 w 2780"/>
                <a:gd name="T45" fmla="*/ 330 h 953"/>
                <a:gd name="T46" fmla="*/ 1877 w 2780"/>
                <a:gd name="T47" fmla="*/ 342 h 953"/>
                <a:gd name="T48" fmla="*/ 1865 w 2780"/>
                <a:gd name="T49" fmla="*/ 354 h 953"/>
                <a:gd name="T50" fmla="*/ 1835 w 2780"/>
                <a:gd name="T51" fmla="*/ 360 h 953"/>
                <a:gd name="T52" fmla="*/ 1776 w 2780"/>
                <a:gd name="T53" fmla="*/ 342 h 953"/>
                <a:gd name="T54" fmla="*/ 1752 w 2780"/>
                <a:gd name="T55" fmla="*/ 342 h 953"/>
                <a:gd name="T56" fmla="*/ 1728 w 2780"/>
                <a:gd name="T57" fmla="*/ 354 h 953"/>
                <a:gd name="T58" fmla="*/ 1666 w 2780"/>
                <a:gd name="T59" fmla="*/ 425 h 953"/>
                <a:gd name="T60" fmla="*/ 1624 w 2780"/>
                <a:gd name="T61" fmla="*/ 569 h 953"/>
                <a:gd name="T62" fmla="*/ 1624 w 2780"/>
                <a:gd name="T63" fmla="*/ 593 h 953"/>
                <a:gd name="T64" fmla="*/ 1630 w 2780"/>
                <a:gd name="T65" fmla="*/ 641 h 953"/>
                <a:gd name="T66" fmla="*/ 1648 w 2780"/>
                <a:gd name="T67" fmla="*/ 659 h 953"/>
                <a:gd name="T68" fmla="*/ 1642 w 2780"/>
                <a:gd name="T69" fmla="*/ 671 h 953"/>
                <a:gd name="T70" fmla="*/ 1630 w 2780"/>
                <a:gd name="T71" fmla="*/ 683 h 953"/>
                <a:gd name="T72" fmla="*/ 1552 w 2780"/>
                <a:gd name="T73" fmla="*/ 689 h 953"/>
                <a:gd name="T74" fmla="*/ 1475 w 2780"/>
                <a:gd name="T75" fmla="*/ 629 h 953"/>
                <a:gd name="T76" fmla="*/ 1341 w 2780"/>
                <a:gd name="T77" fmla="*/ 587 h 953"/>
                <a:gd name="T78" fmla="*/ 1192 w 2780"/>
                <a:gd name="T79" fmla="*/ 671 h 953"/>
                <a:gd name="T80" fmla="*/ 1022 w 2780"/>
                <a:gd name="T81" fmla="*/ 731 h 953"/>
                <a:gd name="T82" fmla="*/ 819 w 2780"/>
                <a:gd name="T83" fmla="*/ 743 h 953"/>
                <a:gd name="T84" fmla="*/ 632 w 2780"/>
                <a:gd name="T85" fmla="*/ 701 h 953"/>
                <a:gd name="T86" fmla="*/ 572 w 2780"/>
                <a:gd name="T87" fmla="*/ 695 h 953"/>
                <a:gd name="T88" fmla="*/ 560 w 2780"/>
                <a:gd name="T89" fmla="*/ 701 h 953"/>
                <a:gd name="T90" fmla="*/ 524 w 2780"/>
                <a:gd name="T91" fmla="*/ 731 h 953"/>
                <a:gd name="T92" fmla="*/ 438 w 2780"/>
                <a:gd name="T93" fmla="*/ 809 h 953"/>
                <a:gd name="T94" fmla="*/ 408 w 2780"/>
                <a:gd name="T95" fmla="*/ 821 h 953"/>
                <a:gd name="T96" fmla="*/ 384 w 2780"/>
                <a:gd name="T97" fmla="*/ 821 h 953"/>
                <a:gd name="T98" fmla="*/ 337 w 2780"/>
                <a:gd name="T99" fmla="*/ 827 h 953"/>
                <a:gd name="T100" fmla="*/ 211 w 2780"/>
                <a:gd name="T101" fmla="*/ 851 h 953"/>
                <a:gd name="T102" fmla="*/ 175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98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753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00200"/>
            <a:ext cx="103632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539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7338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6DC7C9-3F68-4932-889D-C7EF07DF7224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81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87E805-694D-40ED-916D-17DD58B1FBFC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1541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A045D8-619E-4F0D-B9F6-81AA801E8F8B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271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11FBB9-5FF2-42F2-B895-51C1DC5503EE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20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14D482-F773-47F2-A878-75F1DF133503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5185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1D2FDC-5CE0-4B66-8534-60ECAEFEAC97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93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3E06-FEF9-4927-A7E8-15D665525DAD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3EB5-08AE-4DD7-9757-4E428D6E6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70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8B0CFE-4C88-4C5F-8710-39C349AEDE75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25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71ED4E-25E8-46E0-8BDE-6344AEF278B0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39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599A5F-EF33-427B-A2C0-7D28287BAC88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363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70EB5A-0632-43E9-9E78-330F41210D17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216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F33987-20BC-4C51-9C45-600CC3649E74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3430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288618" y="5345114"/>
            <a:ext cx="5903383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86 w 2780"/>
                <a:gd name="T1" fmla="*/ 18 h 953"/>
                <a:gd name="T2" fmla="*/ 2696 w 2780"/>
                <a:gd name="T3" fmla="*/ 24 h 953"/>
                <a:gd name="T4" fmla="*/ 2629 w 2780"/>
                <a:gd name="T5" fmla="*/ 102 h 953"/>
                <a:gd name="T6" fmla="*/ 2527 w 2780"/>
                <a:gd name="T7" fmla="*/ 156 h 953"/>
                <a:gd name="T8" fmla="*/ 2521 w 2780"/>
                <a:gd name="T9" fmla="*/ 222 h 953"/>
                <a:gd name="T10" fmla="*/ 2503 w 2780"/>
                <a:gd name="T11" fmla="*/ 246 h 953"/>
                <a:gd name="T12" fmla="*/ 2485 w 2780"/>
                <a:gd name="T13" fmla="*/ 252 h 953"/>
                <a:gd name="T14" fmla="*/ 2413 w 2780"/>
                <a:gd name="T15" fmla="*/ 210 h 953"/>
                <a:gd name="T16" fmla="*/ 2274 w 2780"/>
                <a:gd name="T17" fmla="*/ 192 h 953"/>
                <a:gd name="T18" fmla="*/ 2250 w 2780"/>
                <a:gd name="T19" fmla="*/ 186 h 953"/>
                <a:gd name="T20" fmla="*/ 2232 w 2780"/>
                <a:gd name="T21" fmla="*/ 192 h 953"/>
                <a:gd name="T22" fmla="*/ 2160 w 2780"/>
                <a:gd name="T23" fmla="*/ 228 h 953"/>
                <a:gd name="T24" fmla="*/ 2124 w 2780"/>
                <a:gd name="T25" fmla="*/ 240 h 953"/>
                <a:gd name="T26" fmla="*/ 2100 w 2780"/>
                <a:gd name="T27" fmla="*/ 246 h 953"/>
                <a:gd name="T28" fmla="*/ 2088 w 2780"/>
                <a:gd name="T29" fmla="*/ 258 h 953"/>
                <a:gd name="T30" fmla="*/ 2088 w 2780"/>
                <a:gd name="T31" fmla="*/ 276 h 953"/>
                <a:gd name="T32" fmla="*/ 2065 w 2780"/>
                <a:gd name="T33" fmla="*/ 300 h 953"/>
                <a:gd name="T34" fmla="*/ 2047 w 2780"/>
                <a:gd name="T35" fmla="*/ 312 h 953"/>
                <a:gd name="T36" fmla="*/ 2035 w 2780"/>
                <a:gd name="T37" fmla="*/ 324 h 953"/>
                <a:gd name="T38" fmla="*/ 2023 w 2780"/>
                <a:gd name="T39" fmla="*/ 336 h 953"/>
                <a:gd name="T40" fmla="*/ 1991 w 2780"/>
                <a:gd name="T41" fmla="*/ 342 h 953"/>
                <a:gd name="T42" fmla="*/ 1925 w 2780"/>
                <a:gd name="T43" fmla="*/ 336 h 953"/>
                <a:gd name="T44" fmla="*/ 1889 w 2780"/>
                <a:gd name="T45" fmla="*/ 330 h 953"/>
                <a:gd name="T46" fmla="*/ 1877 w 2780"/>
                <a:gd name="T47" fmla="*/ 342 h 953"/>
                <a:gd name="T48" fmla="*/ 1865 w 2780"/>
                <a:gd name="T49" fmla="*/ 354 h 953"/>
                <a:gd name="T50" fmla="*/ 1835 w 2780"/>
                <a:gd name="T51" fmla="*/ 360 h 953"/>
                <a:gd name="T52" fmla="*/ 1776 w 2780"/>
                <a:gd name="T53" fmla="*/ 342 h 953"/>
                <a:gd name="T54" fmla="*/ 1752 w 2780"/>
                <a:gd name="T55" fmla="*/ 342 h 953"/>
                <a:gd name="T56" fmla="*/ 1728 w 2780"/>
                <a:gd name="T57" fmla="*/ 354 h 953"/>
                <a:gd name="T58" fmla="*/ 1666 w 2780"/>
                <a:gd name="T59" fmla="*/ 425 h 953"/>
                <a:gd name="T60" fmla="*/ 1624 w 2780"/>
                <a:gd name="T61" fmla="*/ 569 h 953"/>
                <a:gd name="T62" fmla="*/ 1624 w 2780"/>
                <a:gd name="T63" fmla="*/ 593 h 953"/>
                <a:gd name="T64" fmla="*/ 1630 w 2780"/>
                <a:gd name="T65" fmla="*/ 641 h 953"/>
                <a:gd name="T66" fmla="*/ 1648 w 2780"/>
                <a:gd name="T67" fmla="*/ 659 h 953"/>
                <a:gd name="T68" fmla="*/ 1642 w 2780"/>
                <a:gd name="T69" fmla="*/ 671 h 953"/>
                <a:gd name="T70" fmla="*/ 1630 w 2780"/>
                <a:gd name="T71" fmla="*/ 683 h 953"/>
                <a:gd name="T72" fmla="*/ 1552 w 2780"/>
                <a:gd name="T73" fmla="*/ 689 h 953"/>
                <a:gd name="T74" fmla="*/ 1475 w 2780"/>
                <a:gd name="T75" fmla="*/ 629 h 953"/>
                <a:gd name="T76" fmla="*/ 1341 w 2780"/>
                <a:gd name="T77" fmla="*/ 587 h 953"/>
                <a:gd name="T78" fmla="*/ 1192 w 2780"/>
                <a:gd name="T79" fmla="*/ 671 h 953"/>
                <a:gd name="T80" fmla="*/ 1022 w 2780"/>
                <a:gd name="T81" fmla="*/ 731 h 953"/>
                <a:gd name="T82" fmla="*/ 819 w 2780"/>
                <a:gd name="T83" fmla="*/ 743 h 953"/>
                <a:gd name="T84" fmla="*/ 632 w 2780"/>
                <a:gd name="T85" fmla="*/ 701 h 953"/>
                <a:gd name="T86" fmla="*/ 572 w 2780"/>
                <a:gd name="T87" fmla="*/ 695 h 953"/>
                <a:gd name="T88" fmla="*/ 560 w 2780"/>
                <a:gd name="T89" fmla="*/ 701 h 953"/>
                <a:gd name="T90" fmla="*/ 524 w 2780"/>
                <a:gd name="T91" fmla="*/ 731 h 953"/>
                <a:gd name="T92" fmla="*/ 438 w 2780"/>
                <a:gd name="T93" fmla="*/ 809 h 953"/>
                <a:gd name="T94" fmla="*/ 408 w 2780"/>
                <a:gd name="T95" fmla="*/ 821 h 953"/>
                <a:gd name="T96" fmla="*/ 384 w 2780"/>
                <a:gd name="T97" fmla="*/ 821 h 953"/>
                <a:gd name="T98" fmla="*/ 337 w 2780"/>
                <a:gd name="T99" fmla="*/ 827 h 953"/>
                <a:gd name="T100" fmla="*/ 211 w 2780"/>
                <a:gd name="T101" fmla="*/ 851 h 953"/>
                <a:gd name="T102" fmla="*/ 175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98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753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00200"/>
            <a:ext cx="103632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539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7338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6DC7C9-3F68-4932-889D-C7EF07DF7224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4541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87E805-694D-40ED-916D-17DD58B1FBFC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745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A045D8-619E-4F0D-B9F6-81AA801E8F8B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279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11FBB9-5FF2-42F2-B895-51C1DC5503EE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022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14D482-F773-47F2-A878-75F1DF133503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436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3E06-FEF9-4927-A7E8-15D665525DAD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3EB5-08AE-4DD7-9757-4E428D6E6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464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1D2FDC-5CE0-4B66-8534-60ECAEFEAC97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151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8B0CFE-4C88-4C5F-8710-39C349AEDE75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0426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71ED4E-25E8-46E0-8BDE-6344AEF278B0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1788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599A5F-EF33-427B-A2C0-7D28287BAC88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780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70EB5A-0632-43E9-9E78-330F41210D17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2173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F33987-20BC-4C51-9C45-600CC3649E74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4081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288618" y="5345114"/>
            <a:ext cx="5903383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86 w 2780"/>
                <a:gd name="T1" fmla="*/ 18 h 953"/>
                <a:gd name="T2" fmla="*/ 2696 w 2780"/>
                <a:gd name="T3" fmla="*/ 24 h 953"/>
                <a:gd name="T4" fmla="*/ 2629 w 2780"/>
                <a:gd name="T5" fmla="*/ 102 h 953"/>
                <a:gd name="T6" fmla="*/ 2527 w 2780"/>
                <a:gd name="T7" fmla="*/ 156 h 953"/>
                <a:gd name="T8" fmla="*/ 2521 w 2780"/>
                <a:gd name="T9" fmla="*/ 222 h 953"/>
                <a:gd name="T10" fmla="*/ 2503 w 2780"/>
                <a:gd name="T11" fmla="*/ 246 h 953"/>
                <a:gd name="T12" fmla="*/ 2485 w 2780"/>
                <a:gd name="T13" fmla="*/ 252 h 953"/>
                <a:gd name="T14" fmla="*/ 2413 w 2780"/>
                <a:gd name="T15" fmla="*/ 210 h 953"/>
                <a:gd name="T16" fmla="*/ 2274 w 2780"/>
                <a:gd name="T17" fmla="*/ 192 h 953"/>
                <a:gd name="T18" fmla="*/ 2250 w 2780"/>
                <a:gd name="T19" fmla="*/ 186 h 953"/>
                <a:gd name="T20" fmla="*/ 2232 w 2780"/>
                <a:gd name="T21" fmla="*/ 192 h 953"/>
                <a:gd name="T22" fmla="*/ 2160 w 2780"/>
                <a:gd name="T23" fmla="*/ 228 h 953"/>
                <a:gd name="T24" fmla="*/ 2124 w 2780"/>
                <a:gd name="T25" fmla="*/ 240 h 953"/>
                <a:gd name="T26" fmla="*/ 2100 w 2780"/>
                <a:gd name="T27" fmla="*/ 246 h 953"/>
                <a:gd name="T28" fmla="*/ 2088 w 2780"/>
                <a:gd name="T29" fmla="*/ 258 h 953"/>
                <a:gd name="T30" fmla="*/ 2088 w 2780"/>
                <a:gd name="T31" fmla="*/ 276 h 953"/>
                <a:gd name="T32" fmla="*/ 2065 w 2780"/>
                <a:gd name="T33" fmla="*/ 300 h 953"/>
                <a:gd name="T34" fmla="*/ 2047 w 2780"/>
                <a:gd name="T35" fmla="*/ 312 h 953"/>
                <a:gd name="T36" fmla="*/ 2035 w 2780"/>
                <a:gd name="T37" fmla="*/ 324 h 953"/>
                <a:gd name="T38" fmla="*/ 2023 w 2780"/>
                <a:gd name="T39" fmla="*/ 336 h 953"/>
                <a:gd name="T40" fmla="*/ 1991 w 2780"/>
                <a:gd name="T41" fmla="*/ 342 h 953"/>
                <a:gd name="T42" fmla="*/ 1925 w 2780"/>
                <a:gd name="T43" fmla="*/ 336 h 953"/>
                <a:gd name="T44" fmla="*/ 1889 w 2780"/>
                <a:gd name="T45" fmla="*/ 330 h 953"/>
                <a:gd name="T46" fmla="*/ 1877 w 2780"/>
                <a:gd name="T47" fmla="*/ 342 h 953"/>
                <a:gd name="T48" fmla="*/ 1865 w 2780"/>
                <a:gd name="T49" fmla="*/ 354 h 953"/>
                <a:gd name="T50" fmla="*/ 1835 w 2780"/>
                <a:gd name="T51" fmla="*/ 360 h 953"/>
                <a:gd name="T52" fmla="*/ 1776 w 2780"/>
                <a:gd name="T53" fmla="*/ 342 h 953"/>
                <a:gd name="T54" fmla="*/ 1752 w 2780"/>
                <a:gd name="T55" fmla="*/ 342 h 953"/>
                <a:gd name="T56" fmla="*/ 1728 w 2780"/>
                <a:gd name="T57" fmla="*/ 354 h 953"/>
                <a:gd name="T58" fmla="*/ 1666 w 2780"/>
                <a:gd name="T59" fmla="*/ 425 h 953"/>
                <a:gd name="T60" fmla="*/ 1624 w 2780"/>
                <a:gd name="T61" fmla="*/ 569 h 953"/>
                <a:gd name="T62" fmla="*/ 1624 w 2780"/>
                <a:gd name="T63" fmla="*/ 593 h 953"/>
                <a:gd name="T64" fmla="*/ 1630 w 2780"/>
                <a:gd name="T65" fmla="*/ 641 h 953"/>
                <a:gd name="T66" fmla="*/ 1648 w 2780"/>
                <a:gd name="T67" fmla="*/ 659 h 953"/>
                <a:gd name="T68" fmla="*/ 1642 w 2780"/>
                <a:gd name="T69" fmla="*/ 671 h 953"/>
                <a:gd name="T70" fmla="*/ 1630 w 2780"/>
                <a:gd name="T71" fmla="*/ 683 h 953"/>
                <a:gd name="T72" fmla="*/ 1552 w 2780"/>
                <a:gd name="T73" fmla="*/ 689 h 953"/>
                <a:gd name="T74" fmla="*/ 1475 w 2780"/>
                <a:gd name="T75" fmla="*/ 629 h 953"/>
                <a:gd name="T76" fmla="*/ 1341 w 2780"/>
                <a:gd name="T77" fmla="*/ 587 h 953"/>
                <a:gd name="T78" fmla="*/ 1192 w 2780"/>
                <a:gd name="T79" fmla="*/ 671 h 953"/>
                <a:gd name="T80" fmla="*/ 1022 w 2780"/>
                <a:gd name="T81" fmla="*/ 731 h 953"/>
                <a:gd name="T82" fmla="*/ 819 w 2780"/>
                <a:gd name="T83" fmla="*/ 743 h 953"/>
                <a:gd name="T84" fmla="*/ 632 w 2780"/>
                <a:gd name="T85" fmla="*/ 701 h 953"/>
                <a:gd name="T86" fmla="*/ 572 w 2780"/>
                <a:gd name="T87" fmla="*/ 695 h 953"/>
                <a:gd name="T88" fmla="*/ 560 w 2780"/>
                <a:gd name="T89" fmla="*/ 701 h 953"/>
                <a:gd name="T90" fmla="*/ 524 w 2780"/>
                <a:gd name="T91" fmla="*/ 731 h 953"/>
                <a:gd name="T92" fmla="*/ 438 w 2780"/>
                <a:gd name="T93" fmla="*/ 809 h 953"/>
                <a:gd name="T94" fmla="*/ 408 w 2780"/>
                <a:gd name="T95" fmla="*/ 821 h 953"/>
                <a:gd name="T96" fmla="*/ 384 w 2780"/>
                <a:gd name="T97" fmla="*/ 821 h 953"/>
                <a:gd name="T98" fmla="*/ 337 w 2780"/>
                <a:gd name="T99" fmla="*/ 827 h 953"/>
                <a:gd name="T100" fmla="*/ 211 w 2780"/>
                <a:gd name="T101" fmla="*/ 851 h 953"/>
                <a:gd name="T102" fmla="*/ 175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98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753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00200"/>
            <a:ext cx="103632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539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7338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6DC7C9-3F68-4932-889D-C7EF07DF7224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4086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87E805-694D-40ED-916D-17DD58B1FBFC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2502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A045D8-619E-4F0D-B9F6-81AA801E8F8B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4063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11FBB9-5FF2-42F2-B895-51C1DC5503EE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14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3E06-FEF9-4927-A7E8-15D665525DAD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3EB5-08AE-4DD7-9757-4E428D6E6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046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14D482-F773-47F2-A878-75F1DF133503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298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1D2FDC-5CE0-4B66-8534-60ECAEFEAC97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535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8B0CFE-4C88-4C5F-8710-39C349AEDE75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3633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71ED4E-25E8-46E0-8BDE-6344AEF278B0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83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599A5F-EF33-427B-A2C0-7D28287BAC88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8000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70EB5A-0632-43E9-9E78-330F41210D17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6928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F33987-20BC-4C51-9C45-600CC3649E74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178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288618" y="5345114"/>
            <a:ext cx="5903383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86 w 2780"/>
                <a:gd name="T1" fmla="*/ 18 h 953"/>
                <a:gd name="T2" fmla="*/ 2696 w 2780"/>
                <a:gd name="T3" fmla="*/ 24 h 953"/>
                <a:gd name="T4" fmla="*/ 2629 w 2780"/>
                <a:gd name="T5" fmla="*/ 102 h 953"/>
                <a:gd name="T6" fmla="*/ 2527 w 2780"/>
                <a:gd name="T7" fmla="*/ 156 h 953"/>
                <a:gd name="T8" fmla="*/ 2521 w 2780"/>
                <a:gd name="T9" fmla="*/ 222 h 953"/>
                <a:gd name="T10" fmla="*/ 2503 w 2780"/>
                <a:gd name="T11" fmla="*/ 246 h 953"/>
                <a:gd name="T12" fmla="*/ 2485 w 2780"/>
                <a:gd name="T13" fmla="*/ 252 h 953"/>
                <a:gd name="T14" fmla="*/ 2413 w 2780"/>
                <a:gd name="T15" fmla="*/ 210 h 953"/>
                <a:gd name="T16" fmla="*/ 2274 w 2780"/>
                <a:gd name="T17" fmla="*/ 192 h 953"/>
                <a:gd name="T18" fmla="*/ 2250 w 2780"/>
                <a:gd name="T19" fmla="*/ 186 h 953"/>
                <a:gd name="T20" fmla="*/ 2232 w 2780"/>
                <a:gd name="T21" fmla="*/ 192 h 953"/>
                <a:gd name="T22" fmla="*/ 2160 w 2780"/>
                <a:gd name="T23" fmla="*/ 228 h 953"/>
                <a:gd name="T24" fmla="*/ 2124 w 2780"/>
                <a:gd name="T25" fmla="*/ 240 h 953"/>
                <a:gd name="T26" fmla="*/ 2100 w 2780"/>
                <a:gd name="T27" fmla="*/ 246 h 953"/>
                <a:gd name="T28" fmla="*/ 2088 w 2780"/>
                <a:gd name="T29" fmla="*/ 258 h 953"/>
                <a:gd name="T30" fmla="*/ 2088 w 2780"/>
                <a:gd name="T31" fmla="*/ 276 h 953"/>
                <a:gd name="T32" fmla="*/ 2065 w 2780"/>
                <a:gd name="T33" fmla="*/ 300 h 953"/>
                <a:gd name="T34" fmla="*/ 2047 w 2780"/>
                <a:gd name="T35" fmla="*/ 312 h 953"/>
                <a:gd name="T36" fmla="*/ 2035 w 2780"/>
                <a:gd name="T37" fmla="*/ 324 h 953"/>
                <a:gd name="T38" fmla="*/ 2023 w 2780"/>
                <a:gd name="T39" fmla="*/ 336 h 953"/>
                <a:gd name="T40" fmla="*/ 1991 w 2780"/>
                <a:gd name="T41" fmla="*/ 342 h 953"/>
                <a:gd name="T42" fmla="*/ 1925 w 2780"/>
                <a:gd name="T43" fmla="*/ 336 h 953"/>
                <a:gd name="T44" fmla="*/ 1889 w 2780"/>
                <a:gd name="T45" fmla="*/ 330 h 953"/>
                <a:gd name="T46" fmla="*/ 1877 w 2780"/>
                <a:gd name="T47" fmla="*/ 342 h 953"/>
                <a:gd name="T48" fmla="*/ 1865 w 2780"/>
                <a:gd name="T49" fmla="*/ 354 h 953"/>
                <a:gd name="T50" fmla="*/ 1835 w 2780"/>
                <a:gd name="T51" fmla="*/ 360 h 953"/>
                <a:gd name="T52" fmla="*/ 1776 w 2780"/>
                <a:gd name="T53" fmla="*/ 342 h 953"/>
                <a:gd name="T54" fmla="*/ 1752 w 2780"/>
                <a:gd name="T55" fmla="*/ 342 h 953"/>
                <a:gd name="T56" fmla="*/ 1728 w 2780"/>
                <a:gd name="T57" fmla="*/ 354 h 953"/>
                <a:gd name="T58" fmla="*/ 1666 w 2780"/>
                <a:gd name="T59" fmla="*/ 425 h 953"/>
                <a:gd name="T60" fmla="*/ 1624 w 2780"/>
                <a:gd name="T61" fmla="*/ 569 h 953"/>
                <a:gd name="T62" fmla="*/ 1624 w 2780"/>
                <a:gd name="T63" fmla="*/ 593 h 953"/>
                <a:gd name="T64" fmla="*/ 1630 w 2780"/>
                <a:gd name="T65" fmla="*/ 641 h 953"/>
                <a:gd name="T66" fmla="*/ 1648 w 2780"/>
                <a:gd name="T67" fmla="*/ 659 h 953"/>
                <a:gd name="T68" fmla="*/ 1642 w 2780"/>
                <a:gd name="T69" fmla="*/ 671 h 953"/>
                <a:gd name="T70" fmla="*/ 1630 w 2780"/>
                <a:gd name="T71" fmla="*/ 683 h 953"/>
                <a:gd name="T72" fmla="*/ 1552 w 2780"/>
                <a:gd name="T73" fmla="*/ 689 h 953"/>
                <a:gd name="T74" fmla="*/ 1475 w 2780"/>
                <a:gd name="T75" fmla="*/ 629 h 953"/>
                <a:gd name="T76" fmla="*/ 1341 w 2780"/>
                <a:gd name="T77" fmla="*/ 587 h 953"/>
                <a:gd name="T78" fmla="*/ 1192 w 2780"/>
                <a:gd name="T79" fmla="*/ 671 h 953"/>
                <a:gd name="T80" fmla="*/ 1022 w 2780"/>
                <a:gd name="T81" fmla="*/ 731 h 953"/>
                <a:gd name="T82" fmla="*/ 819 w 2780"/>
                <a:gd name="T83" fmla="*/ 743 h 953"/>
                <a:gd name="T84" fmla="*/ 632 w 2780"/>
                <a:gd name="T85" fmla="*/ 701 h 953"/>
                <a:gd name="T86" fmla="*/ 572 w 2780"/>
                <a:gd name="T87" fmla="*/ 695 h 953"/>
                <a:gd name="T88" fmla="*/ 560 w 2780"/>
                <a:gd name="T89" fmla="*/ 701 h 953"/>
                <a:gd name="T90" fmla="*/ 524 w 2780"/>
                <a:gd name="T91" fmla="*/ 731 h 953"/>
                <a:gd name="T92" fmla="*/ 438 w 2780"/>
                <a:gd name="T93" fmla="*/ 809 h 953"/>
                <a:gd name="T94" fmla="*/ 408 w 2780"/>
                <a:gd name="T95" fmla="*/ 821 h 953"/>
                <a:gd name="T96" fmla="*/ 384 w 2780"/>
                <a:gd name="T97" fmla="*/ 821 h 953"/>
                <a:gd name="T98" fmla="*/ 337 w 2780"/>
                <a:gd name="T99" fmla="*/ 827 h 953"/>
                <a:gd name="T100" fmla="*/ 211 w 2780"/>
                <a:gd name="T101" fmla="*/ 851 h 953"/>
                <a:gd name="T102" fmla="*/ 175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98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753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00200"/>
            <a:ext cx="103632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539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7338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6DC7C9-3F68-4932-889D-C7EF07DF7224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7630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87E805-694D-40ED-916D-17DD58B1FBFC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1290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A045D8-619E-4F0D-B9F6-81AA801E8F8B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88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3E06-FEF9-4927-A7E8-15D665525DAD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3EB5-08AE-4DD7-9757-4E428D6E6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551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11FBB9-5FF2-42F2-B895-51C1DC5503EE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5249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14D482-F773-47F2-A878-75F1DF133503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6157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1D2FDC-5CE0-4B66-8534-60ECAEFEAC97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748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8B0CFE-4C88-4C5F-8710-39C349AEDE75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3933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71ED4E-25E8-46E0-8BDE-6344AEF278B0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9475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599A5F-EF33-427B-A2C0-7D28287BAC88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4188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70EB5A-0632-43E9-9E78-330F41210D17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142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F33987-20BC-4C51-9C45-600CC3649E74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24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288618" y="5345114"/>
            <a:ext cx="5903383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86 w 2780"/>
                <a:gd name="T1" fmla="*/ 18 h 953"/>
                <a:gd name="T2" fmla="*/ 2696 w 2780"/>
                <a:gd name="T3" fmla="*/ 24 h 953"/>
                <a:gd name="T4" fmla="*/ 2629 w 2780"/>
                <a:gd name="T5" fmla="*/ 102 h 953"/>
                <a:gd name="T6" fmla="*/ 2527 w 2780"/>
                <a:gd name="T7" fmla="*/ 156 h 953"/>
                <a:gd name="T8" fmla="*/ 2521 w 2780"/>
                <a:gd name="T9" fmla="*/ 222 h 953"/>
                <a:gd name="T10" fmla="*/ 2503 w 2780"/>
                <a:gd name="T11" fmla="*/ 246 h 953"/>
                <a:gd name="T12" fmla="*/ 2485 w 2780"/>
                <a:gd name="T13" fmla="*/ 252 h 953"/>
                <a:gd name="T14" fmla="*/ 2413 w 2780"/>
                <a:gd name="T15" fmla="*/ 210 h 953"/>
                <a:gd name="T16" fmla="*/ 2274 w 2780"/>
                <a:gd name="T17" fmla="*/ 192 h 953"/>
                <a:gd name="T18" fmla="*/ 2250 w 2780"/>
                <a:gd name="T19" fmla="*/ 186 h 953"/>
                <a:gd name="T20" fmla="*/ 2232 w 2780"/>
                <a:gd name="T21" fmla="*/ 192 h 953"/>
                <a:gd name="T22" fmla="*/ 2160 w 2780"/>
                <a:gd name="T23" fmla="*/ 228 h 953"/>
                <a:gd name="T24" fmla="*/ 2124 w 2780"/>
                <a:gd name="T25" fmla="*/ 240 h 953"/>
                <a:gd name="T26" fmla="*/ 2100 w 2780"/>
                <a:gd name="T27" fmla="*/ 246 h 953"/>
                <a:gd name="T28" fmla="*/ 2088 w 2780"/>
                <a:gd name="T29" fmla="*/ 258 h 953"/>
                <a:gd name="T30" fmla="*/ 2088 w 2780"/>
                <a:gd name="T31" fmla="*/ 276 h 953"/>
                <a:gd name="T32" fmla="*/ 2065 w 2780"/>
                <a:gd name="T33" fmla="*/ 300 h 953"/>
                <a:gd name="T34" fmla="*/ 2047 w 2780"/>
                <a:gd name="T35" fmla="*/ 312 h 953"/>
                <a:gd name="T36" fmla="*/ 2035 w 2780"/>
                <a:gd name="T37" fmla="*/ 324 h 953"/>
                <a:gd name="T38" fmla="*/ 2023 w 2780"/>
                <a:gd name="T39" fmla="*/ 336 h 953"/>
                <a:gd name="T40" fmla="*/ 1991 w 2780"/>
                <a:gd name="T41" fmla="*/ 342 h 953"/>
                <a:gd name="T42" fmla="*/ 1925 w 2780"/>
                <a:gd name="T43" fmla="*/ 336 h 953"/>
                <a:gd name="T44" fmla="*/ 1889 w 2780"/>
                <a:gd name="T45" fmla="*/ 330 h 953"/>
                <a:gd name="T46" fmla="*/ 1877 w 2780"/>
                <a:gd name="T47" fmla="*/ 342 h 953"/>
                <a:gd name="T48" fmla="*/ 1865 w 2780"/>
                <a:gd name="T49" fmla="*/ 354 h 953"/>
                <a:gd name="T50" fmla="*/ 1835 w 2780"/>
                <a:gd name="T51" fmla="*/ 360 h 953"/>
                <a:gd name="T52" fmla="*/ 1776 w 2780"/>
                <a:gd name="T53" fmla="*/ 342 h 953"/>
                <a:gd name="T54" fmla="*/ 1752 w 2780"/>
                <a:gd name="T55" fmla="*/ 342 h 953"/>
                <a:gd name="T56" fmla="*/ 1728 w 2780"/>
                <a:gd name="T57" fmla="*/ 354 h 953"/>
                <a:gd name="T58" fmla="*/ 1666 w 2780"/>
                <a:gd name="T59" fmla="*/ 425 h 953"/>
                <a:gd name="T60" fmla="*/ 1624 w 2780"/>
                <a:gd name="T61" fmla="*/ 569 h 953"/>
                <a:gd name="T62" fmla="*/ 1624 w 2780"/>
                <a:gd name="T63" fmla="*/ 593 h 953"/>
                <a:gd name="T64" fmla="*/ 1630 w 2780"/>
                <a:gd name="T65" fmla="*/ 641 h 953"/>
                <a:gd name="T66" fmla="*/ 1648 w 2780"/>
                <a:gd name="T67" fmla="*/ 659 h 953"/>
                <a:gd name="T68" fmla="*/ 1642 w 2780"/>
                <a:gd name="T69" fmla="*/ 671 h 953"/>
                <a:gd name="T70" fmla="*/ 1630 w 2780"/>
                <a:gd name="T71" fmla="*/ 683 h 953"/>
                <a:gd name="T72" fmla="*/ 1552 w 2780"/>
                <a:gd name="T73" fmla="*/ 689 h 953"/>
                <a:gd name="T74" fmla="*/ 1475 w 2780"/>
                <a:gd name="T75" fmla="*/ 629 h 953"/>
                <a:gd name="T76" fmla="*/ 1341 w 2780"/>
                <a:gd name="T77" fmla="*/ 587 h 953"/>
                <a:gd name="T78" fmla="*/ 1192 w 2780"/>
                <a:gd name="T79" fmla="*/ 671 h 953"/>
                <a:gd name="T80" fmla="*/ 1022 w 2780"/>
                <a:gd name="T81" fmla="*/ 731 h 953"/>
                <a:gd name="T82" fmla="*/ 819 w 2780"/>
                <a:gd name="T83" fmla="*/ 743 h 953"/>
                <a:gd name="T84" fmla="*/ 632 w 2780"/>
                <a:gd name="T85" fmla="*/ 701 h 953"/>
                <a:gd name="T86" fmla="*/ 572 w 2780"/>
                <a:gd name="T87" fmla="*/ 695 h 953"/>
                <a:gd name="T88" fmla="*/ 560 w 2780"/>
                <a:gd name="T89" fmla="*/ 701 h 953"/>
                <a:gd name="T90" fmla="*/ 524 w 2780"/>
                <a:gd name="T91" fmla="*/ 731 h 953"/>
                <a:gd name="T92" fmla="*/ 438 w 2780"/>
                <a:gd name="T93" fmla="*/ 809 h 953"/>
                <a:gd name="T94" fmla="*/ 408 w 2780"/>
                <a:gd name="T95" fmla="*/ 821 h 953"/>
                <a:gd name="T96" fmla="*/ 384 w 2780"/>
                <a:gd name="T97" fmla="*/ 821 h 953"/>
                <a:gd name="T98" fmla="*/ 337 w 2780"/>
                <a:gd name="T99" fmla="*/ 827 h 953"/>
                <a:gd name="T100" fmla="*/ 211 w 2780"/>
                <a:gd name="T101" fmla="*/ 851 h 953"/>
                <a:gd name="T102" fmla="*/ 175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98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753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00200"/>
            <a:ext cx="103632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539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7338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6DC7C9-3F68-4932-889D-C7EF07DF7224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9125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87E805-694D-40ED-916D-17DD58B1FBFC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20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3E06-FEF9-4927-A7E8-15D665525DAD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3EB5-08AE-4DD7-9757-4E428D6E6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90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A045D8-619E-4F0D-B9F6-81AA801E8F8B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542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11FBB9-5FF2-42F2-B895-51C1DC5503EE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3384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14D482-F773-47F2-A878-75F1DF133503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0286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1D2FDC-5CE0-4B66-8534-60ECAEFEAC97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291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8B0CFE-4C88-4C5F-8710-39C349AEDE75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698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71ED4E-25E8-46E0-8BDE-6344AEF278B0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736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599A5F-EF33-427B-A2C0-7D28287BAC88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4241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70EB5A-0632-43E9-9E78-330F41210D17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565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F33987-20BC-4C51-9C45-600CC3649E74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21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288618" y="5345114"/>
            <a:ext cx="5903383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86 w 2780"/>
                <a:gd name="T1" fmla="*/ 18 h 953"/>
                <a:gd name="T2" fmla="*/ 2696 w 2780"/>
                <a:gd name="T3" fmla="*/ 24 h 953"/>
                <a:gd name="T4" fmla="*/ 2629 w 2780"/>
                <a:gd name="T5" fmla="*/ 102 h 953"/>
                <a:gd name="T6" fmla="*/ 2527 w 2780"/>
                <a:gd name="T7" fmla="*/ 156 h 953"/>
                <a:gd name="T8" fmla="*/ 2521 w 2780"/>
                <a:gd name="T9" fmla="*/ 222 h 953"/>
                <a:gd name="T10" fmla="*/ 2503 w 2780"/>
                <a:gd name="T11" fmla="*/ 246 h 953"/>
                <a:gd name="T12" fmla="*/ 2485 w 2780"/>
                <a:gd name="T13" fmla="*/ 252 h 953"/>
                <a:gd name="T14" fmla="*/ 2413 w 2780"/>
                <a:gd name="T15" fmla="*/ 210 h 953"/>
                <a:gd name="T16" fmla="*/ 2274 w 2780"/>
                <a:gd name="T17" fmla="*/ 192 h 953"/>
                <a:gd name="T18" fmla="*/ 2250 w 2780"/>
                <a:gd name="T19" fmla="*/ 186 h 953"/>
                <a:gd name="T20" fmla="*/ 2232 w 2780"/>
                <a:gd name="T21" fmla="*/ 192 h 953"/>
                <a:gd name="T22" fmla="*/ 2160 w 2780"/>
                <a:gd name="T23" fmla="*/ 228 h 953"/>
                <a:gd name="T24" fmla="*/ 2124 w 2780"/>
                <a:gd name="T25" fmla="*/ 240 h 953"/>
                <a:gd name="T26" fmla="*/ 2100 w 2780"/>
                <a:gd name="T27" fmla="*/ 246 h 953"/>
                <a:gd name="T28" fmla="*/ 2088 w 2780"/>
                <a:gd name="T29" fmla="*/ 258 h 953"/>
                <a:gd name="T30" fmla="*/ 2088 w 2780"/>
                <a:gd name="T31" fmla="*/ 276 h 953"/>
                <a:gd name="T32" fmla="*/ 2065 w 2780"/>
                <a:gd name="T33" fmla="*/ 300 h 953"/>
                <a:gd name="T34" fmla="*/ 2047 w 2780"/>
                <a:gd name="T35" fmla="*/ 312 h 953"/>
                <a:gd name="T36" fmla="*/ 2035 w 2780"/>
                <a:gd name="T37" fmla="*/ 324 h 953"/>
                <a:gd name="T38" fmla="*/ 2023 w 2780"/>
                <a:gd name="T39" fmla="*/ 336 h 953"/>
                <a:gd name="T40" fmla="*/ 1991 w 2780"/>
                <a:gd name="T41" fmla="*/ 342 h 953"/>
                <a:gd name="T42" fmla="*/ 1925 w 2780"/>
                <a:gd name="T43" fmla="*/ 336 h 953"/>
                <a:gd name="T44" fmla="*/ 1889 w 2780"/>
                <a:gd name="T45" fmla="*/ 330 h 953"/>
                <a:gd name="T46" fmla="*/ 1877 w 2780"/>
                <a:gd name="T47" fmla="*/ 342 h 953"/>
                <a:gd name="T48" fmla="*/ 1865 w 2780"/>
                <a:gd name="T49" fmla="*/ 354 h 953"/>
                <a:gd name="T50" fmla="*/ 1835 w 2780"/>
                <a:gd name="T51" fmla="*/ 360 h 953"/>
                <a:gd name="T52" fmla="*/ 1776 w 2780"/>
                <a:gd name="T53" fmla="*/ 342 h 953"/>
                <a:gd name="T54" fmla="*/ 1752 w 2780"/>
                <a:gd name="T55" fmla="*/ 342 h 953"/>
                <a:gd name="T56" fmla="*/ 1728 w 2780"/>
                <a:gd name="T57" fmla="*/ 354 h 953"/>
                <a:gd name="T58" fmla="*/ 1666 w 2780"/>
                <a:gd name="T59" fmla="*/ 425 h 953"/>
                <a:gd name="T60" fmla="*/ 1624 w 2780"/>
                <a:gd name="T61" fmla="*/ 569 h 953"/>
                <a:gd name="T62" fmla="*/ 1624 w 2780"/>
                <a:gd name="T63" fmla="*/ 593 h 953"/>
                <a:gd name="T64" fmla="*/ 1630 w 2780"/>
                <a:gd name="T65" fmla="*/ 641 h 953"/>
                <a:gd name="T66" fmla="*/ 1648 w 2780"/>
                <a:gd name="T67" fmla="*/ 659 h 953"/>
                <a:gd name="T68" fmla="*/ 1642 w 2780"/>
                <a:gd name="T69" fmla="*/ 671 h 953"/>
                <a:gd name="T70" fmla="*/ 1630 w 2780"/>
                <a:gd name="T71" fmla="*/ 683 h 953"/>
                <a:gd name="T72" fmla="*/ 1552 w 2780"/>
                <a:gd name="T73" fmla="*/ 689 h 953"/>
                <a:gd name="T74" fmla="*/ 1475 w 2780"/>
                <a:gd name="T75" fmla="*/ 629 h 953"/>
                <a:gd name="T76" fmla="*/ 1341 w 2780"/>
                <a:gd name="T77" fmla="*/ 587 h 953"/>
                <a:gd name="T78" fmla="*/ 1192 w 2780"/>
                <a:gd name="T79" fmla="*/ 671 h 953"/>
                <a:gd name="T80" fmla="*/ 1022 w 2780"/>
                <a:gd name="T81" fmla="*/ 731 h 953"/>
                <a:gd name="T82" fmla="*/ 819 w 2780"/>
                <a:gd name="T83" fmla="*/ 743 h 953"/>
                <a:gd name="T84" fmla="*/ 632 w 2780"/>
                <a:gd name="T85" fmla="*/ 701 h 953"/>
                <a:gd name="T86" fmla="*/ 572 w 2780"/>
                <a:gd name="T87" fmla="*/ 695 h 953"/>
                <a:gd name="T88" fmla="*/ 560 w 2780"/>
                <a:gd name="T89" fmla="*/ 701 h 953"/>
                <a:gd name="T90" fmla="*/ 524 w 2780"/>
                <a:gd name="T91" fmla="*/ 731 h 953"/>
                <a:gd name="T92" fmla="*/ 438 w 2780"/>
                <a:gd name="T93" fmla="*/ 809 h 953"/>
                <a:gd name="T94" fmla="*/ 408 w 2780"/>
                <a:gd name="T95" fmla="*/ 821 h 953"/>
                <a:gd name="T96" fmla="*/ 384 w 2780"/>
                <a:gd name="T97" fmla="*/ 821 h 953"/>
                <a:gd name="T98" fmla="*/ 337 w 2780"/>
                <a:gd name="T99" fmla="*/ 827 h 953"/>
                <a:gd name="T100" fmla="*/ 211 w 2780"/>
                <a:gd name="T101" fmla="*/ 851 h 953"/>
                <a:gd name="T102" fmla="*/ 175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98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753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00200"/>
            <a:ext cx="103632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539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7338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6DC7C9-3F68-4932-889D-C7EF07DF7224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6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3E06-FEF9-4927-A7E8-15D665525DAD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3EB5-08AE-4DD7-9757-4E428D6E6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209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87E805-694D-40ED-916D-17DD58B1FBFC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591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A045D8-619E-4F0D-B9F6-81AA801E8F8B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2212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11FBB9-5FF2-42F2-B895-51C1DC5503EE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096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14D482-F773-47F2-A878-75F1DF133503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948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1D2FDC-5CE0-4B66-8534-60ECAEFEAC97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269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8B0CFE-4C88-4C5F-8710-39C349AEDE75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567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71ED4E-25E8-46E0-8BDE-6344AEF278B0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264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599A5F-EF33-427B-A2C0-7D28287BAC88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5779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70EB5A-0632-43E9-9E78-330F41210D17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5825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F33987-20BC-4C51-9C45-600CC3649E74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58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03E06-FEF9-4927-A7E8-15D665525DAD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53EB5-08AE-4DD7-9757-4E428D6E6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3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D9E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288618" y="5345114"/>
            <a:ext cx="5903383" cy="1512887"/>
            <a:chOff x="2971" y="3367"/>
            <a:chExt cx="2789" cy="953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86 w 2780"/>
                <a:gd name="T1" fmla="*/ 18 h 953"/>
                <a:gd name="T2" fmla="*/ 2696 w 2780"/>
                <a:gd name="T3" fmla="*/ 24 h 953"/>
                <a:gd name="T4" fmla="*/ 2629 w 2780"/>
                <a:gd name="T5" fmla="*/ 102 h 953"/>
                <a:gd name="T6" fmla="*/ 2527 w 2780"/>
                <a:gd name="T7" fmla="*/ 156 h 953"/>
                <a:gd name="T8" fmla="*/ 2521 w 2780"/>
                <a:gd name="T9" fmla="*/ 222 h 953"/>
                <a:gd name="T10" fmla="*/ 2503 w 2780"/>
                <a:gd name="T11" fmla="*/ 246 h 953"/>
                <a:gd name="T12" fmla="*/ 2485 w 2780"/>
                <a:gd name="T13" fmla="*/ 252 h 953"/>
                <a:gd name="T14" fmla="*/ 2413 w 2780"/>
                <a:gd name="T15" fmla="*/ 210 h 953"/>
                <a:gd name="T16" fmla="*/ 2274 w 2780"/>
                <a:gd name="T17" fmla="*/ 192 h 953"/>
                <a:gd name="T18" fmla="*/ 2250 w 2780"/>
                <a:gd name="T19" fmla="*/ 186 h 953"/>
                <a:gd name="T20" fmla="*/ 2232 w 2780"/>
                <a:gd name="T21" fmla="*/ 192 h 953"/>
                <a:gd name="T22" fmla="*/ 2160 w 2780"/>
                <a:gd name="T23" fmla="*/ 228 h 953"/>
                <a:gd name="T24" fmla="*/ 2124 w 2780"/>
                <a:gd name="T25" fmla="*/ 240 h 953"/>
                <a:gd name="T26" fmla="*/ 2100 w 2780"/>
                <a:gd name="T27" fmla="*/ 246 h 953"/>
                <a:gd name="T28" fmla="*/ 2088 w 2780"/>
                <a:gd name="T29" fmla="*/ 258 h 953"/>
                <a:gd name="T30" fmla="*/ 2088 w 2780"/>
                <a:gd name="T31" fmla="*/ 276 h 953"/>
                <a:gd name="T32" fmla="*/ 2065 w 2780"/>
                <a:gd name="T33" fmla="*/ 300 h 953"/>
                <a:gd name="T34" fmla="*/ 2047 w 2780"/>
                <a:gd name="T35" fmla="*/ 312 h 953"/>
                <a:gd name="T36" fmla="*/ 2035 w 2780"/>
                <a:gd name="T37" fmla="*/ 324 h 953"/>
                <a:gd name="T38" fmla="*/ 2023 w 2780"/>
                <a:gd name="T39" fmla="*/ 336 h 953"/>
                <a:gd name="T40" fmla="*/ 1991 w 2780"/>
                <a:gd name="T41" fmla="*/ 342 h 953"/>
                <a:gd name="T42" fmla="*/ 1925 w 2780"/>
                <a:gd name="T43" fmla="*/ 336 h 953"/>
                <a:gd name="T44" fmla="*/ 1889 w 2780"/>
                <a:gd name="T45" fmla="*/ 330 h 953"/>
                <a:gd name="T46" fmla="*/ 1877 w 2780"/>
                <a:gd name="T47" fmla="*/ 342 h 953"/>
                <a:gd name="T48" fmla="*/ 1865 w 2780"/>
                <a:gd name="T49" fmla="*/ 354 h 953"/>
                <a:gd name="T50" fmla="*/ 1835 w 2780"/>
                <a:gd name="T51" fmla="*/ 360 h 953"/>
                <a:gd name="T52" fmla="*/ 1776 w 2780"/>
                <a:gd name="T53" fmla="*/ 342 h 953"/>
                <a:gd name="T54" fmla="*/ 1752 w 2780"/>
                <a:gd name="T55" fmla="*/ 342 h 953"/>
                <a:gd name="T56" fmla="*/ 1728 w 2780"/>
                <a:gd name="T57" fmla="*/ 354 h 953"/>
                <a:gd name="T58" fmla="*/ 1666 w 2780"/>
                <a:gd name="T59" fmla="*/ 425 h 953"/>
                <a:gd name="T60" fmla="*/ 1624 w 2780"/>
                <a:gd name="T61" fmla="*/ 569 h 953"/>
                <a:gd name="T62" fmla="*/ 1624 w 2780"/>
                <a:gd name="T63" fmla="*/ 593 h 953"/>
                <a:gd name="T64" fmla="*/ 1630 w 2780"/>
                <a:gd name="T65" fmla="*/ 641 h 953"/>
                <a:gd name="T66" fmla="*/ 1648 w 2780"/>
                <a:gd name="T67" fmla="*/ 659 h 953"/>
                <a:gd name="T68" fmla="*/ 1642 w 2780"/>
                <a:gd name="T69" fmla="*/ 671 h 953"/>
                <a:gd name="T70" fmla="*/ 1630 w 2780"/>
                <a:gd name="T71" fmla="*/ 683 h 953"/>
                <a:gd name="T72" fmla="*/ 1552 w 2780"/>
                <a:gd name="T73" fmla="*/ 689 h 953"/>
                <a:gd name="T74" fmla="*/ 1475 w 2780"/>
                <a:gd name="T75" fmla="*/ 629 h 953"/>
                <a:gd name="T76" fmla="*/ 1341 w 2780"/>
                <a:gd name="T77" fmla="*/ 587 h 953"/>
                <a:gd name="T78" fmla="*/ 1192 w 2780"/>
                <a:gd name="T79" fmla="*/ 671 h 953"/>
                <a:gd name="T80" fmla="*/ 1022 w 2780"/>
                <a:gd name="T81" fmla="*/ 731 h 953"/>
                <a:gd name="T82" fmla="*/ 819 w 2780"/>
                <a:gd name="T83" fmla="*/ 743 h 953"/>
                <a:gd name="T84" fmla="*/ 632 w 2780"/>
                <a:gd name="T85" fmla="*/ 701 h 953"/>
                <a:gd name="T86" fmla="*/ 572 w 2780"/>
                <a:gd name="T87" fmla="*/ 695 h 953"/>
                <a:gd name="T88" fmla="*/ 560 w 2780"/>
                <a:gd name="T89" fmla="*/ 701 h 953"/>
                <a:gd name="T90" fmla="*/ 524 w 2780"/>
                <a:gd name="T91" fmla="*/ 731 h 953"/>
                <a:gd name="T92" fmla="*/ 438 w 2780"/>
                <a:gd name="T93" fmla="*/ 809 h 953"/>
                <a:gd name="T94" fmla="*/ 408 w 2780"/>
                <a:gd name="T95" fmla="*/ 821 h 953"/>
                <a:gd name="T96" fmla="*/ 384 w 2780"/>
                <a:gd name="T97" fmla="*/ 821 h 953"/>
                <a:gd name="T98" fmla="*/ 337 w 2780"/>
                <a:gd name="T99" fmla="*/ 827 h 953"/>
                <a:gd name="T100" fmla="*/ 211 w 2780"/>
                <a:gd name="T101" fmla="*/ 851 h 953"/>
                <a:gd name="T102" fmla="*/ 175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98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0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1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2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3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4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5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6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7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8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9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0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1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2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3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651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65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065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065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B0BEDA-86E2-4668-9D6C-13F50954B90A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  <p:sp>
        <p:nvSpPr>
          <p:cNvPr id="10651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69340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556684" y="1098551"/>
            <a:ext cx="58420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fa-I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1066801" y="1098551"/>
            <a:ext cx="438151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fa-I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721785" y="1520826"/>
            <a:ext cx="563033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fa-I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1214967" y="1520826"/>
            <a:ext cx="49106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fa-I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69333" y="1447801"/>
            <a:ext cx="747184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fa-I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1016000" y="990601"/>
            <a:ext cx="42333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fa-I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590551" y="1781175"/>
            <a:ext cx="10968567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fa-I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34585" y="214314"/>
            <a:ext cx="10390716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text styles</a:t>
            </a:r>
          </a:p>
          <a:p>
            <a:pPr lvl="1"/>
            <a:r>
              <a:rPr lang="en-US" altLang="fa-IR" smtClean="0"/>
              <a:t>Second level</a:t>
            </a:r>
          </a:p>
          <a:p>
            <a:pPr lvl="2"/>
            <a:r>
              <a:rPr lang="en-US" altLang="fa-IR" smtClean="0"/>
              <a:t>Third level</a:t>
            </a:r>
          </a:p>
          <a:p>
            <a:pPr lvl="3"/>
            <a:r>
              <a:rPr lang="en-US" altLang="fa-IR" smtClean="0"/>
              <a:t>Fourth level</a:t>
            </a:r>
          </a:p>
          <a:p>
            <a:pPr lvl="4"/>
            <a:r>
              <a:rPr lang="en-US" altLang="fa-IR" smtClean="0"/>
              <a:t>Fifth level</a:t>
            </a:r>
          </a:p>
        </p:txBody>
      </p:sp>
      <p:sp>
        <p:nvSpPr>
          <p:cNvPr id="809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49400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243638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9533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6ECF57-309D-4A77-83C7-30E239242556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73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556684" y="1098551"/>
            <a:ext cx="58420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fa-I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1066801" y="1098551"/>
            <a:ext cx="438151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fa-I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721785" y="1520826"/>
            <a:ext cx="563033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fa-I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1214967" y="1520826"/>
            <a:ext cx="49106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fa-I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69333" y="1447801"/>
            <a:ext cx="747184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fa-I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1016000" y="990601"/>
            <a:ext cx="42333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fa-I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590551" y="1781175"/>
            <a:ext cx="10968567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fa-I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34585" y="214314"/>
            <a:ext cx="10390716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text styles</a:t>
            </a:r>
          </a:p>
          <a:p>
            <a:pPr lvl="1"/>
            <a:r>
              <a:rPr lang="en-US" altLang="fa-IR" smtClean="0"/>
              <a:t>Second level</a:t>
            </a:r>
          </a:p>
          <a:p>
            <a:pPr lvl="2"/>
            <a:r>
              <a:rPr lang="en-US" altLang="fa-IR" smtClean="0"/>
              <a:t>Third level</a:t>
            </a:r>
          </a:p>
          <a:p>
            <a:pPr lvl="3"/>
            <a:r>
              <a:rPr lang="en-US" altLang="fa-IR" smtClean="0"/>
              <a:t>Fourth level</a:t>
            </a:r>
          </a:p>
          <a:p>
            <a:pPr lvl="4"/>
            <a:r>
              <a:rPr lang="en-US" altLang="fa-IR" smtClean="0"/>
              <a:t>Fifth level</a:t>
            </a:r>
          </a:p>
        </p:txBody>
      </p:sp>
      <p:sp>
        <p:nvSpPr>
          <p:cNvPr id="809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49400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243638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9533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6ECF57-309D-4A77-83C7-30E239242556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47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556684" y="1098551"/>
            <a:ext cx="58420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fa-I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1066801" y="1098551"/>
            <a:ext cx="438151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fa-I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721785" y="1520826"/>
            <a:ext cx="563033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fa-I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1214967" y="1520826"/>
            <a:ext cx="49106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fa-I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69333" y="1447801"/>
            <a:ext cx="747184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fa-I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1016000" y="990601"/>
            <a:ext cx="42333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fa-I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590551" y="1781175"/>
            <a:ext cx="10968567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fa-IR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34585" y="214314"/>
            <a:ext cx="10390716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 smtClean="0"/>
              <a:t>Click to edit Master text styles</a:t>
            </a:r>
          </a:p>
          <a:p>
            <a:pPr lvl="1"/>
            <a:r>
              <a:rPr lang="en-US" altLang="fa-IR" smtClean="0"/>
              <a:t>Second level</a:t>
            </a:r>
          </a:p>
          <a:p>
            <a:pPr lvl="2"/>
            <a:r>
              <a:rPr lang="en-US" altLang="fa-IR" smtClean="0"/>
              <a:t>Third level</a:t>
            </a:r>
          </a:p>
          <a:p>
            <a:pPr lvl="3"/>
            <a:r>
              <a:rPr lang="en-US" altLang="fa-IR" smtClean="0"/>
              <a:t>Fourth level</a:t>
            </a:r>
          </a:p>
          <a:p>
            <a:pPr lvl="4"/>
            <a:r>
              <a:rPr lang="en-US" altLang="fa-IR" smtClean="0"/>
              <a:t>Fifth level</a:t>
            </a:r>
          </a:p>
        </p:txBody>
      </p:sp>
      <p:sp>
        <p:nvSpPr>
          <p:cNvPr id="809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49400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243638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9533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6ECF57-309D-4A77-83C7-30E239242556}" type="slidenum">
              <a:rPr lang="ar-SA" altLang="fa-I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fa-I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71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19748-1F1A-4437-BBC7-A26B3EE53E0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2139E-3CCB-411E-AB97-BF3BB6DE451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80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D9E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288618" y="5345114"/>
            <a:ext cx="5903383" cy="1512887"/>
            <a:chOff x="2971" y="3367"/>
            <a:chExt cx="2789" cy="953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86 w 2780"/>
                <a:gd name="T1" fmla="*/ 18 h 953"/>
                <a:gd name="T2" fmla="*/ 2696 w 2780"/>
                <a:gd name="T3" fmla="*/ 24 h 953"/>
                <a:gd name="T4" fmla="*/ 2629 w 2780"/>
                <a:gd name="T5" fmla="*/ 102 h 953"/>
                <a:gd name="T6" fmla="*/ 2527 w 2780"/>
                <a:gd name="T7" fmla="*/ 156 h 953"/>
                <a:gd name="T8" fmla="*/ 2521 w 2780"/>
                <a:gd name="T9" fmla="*/ 222 h 953"/>
                <a:gd name="T10" fmla="*/ 2503 w 2780"/>
                <a:gd name="T11" fmla="*/ 246 h 953"/>
                <a:gd name="T12" fmla="*/ 2485 w 2780"/>
                <a:gd name="T13" fmla="*/ 252 h 953"/>
                <a:gd name="T14" fmla="*/ 2413 w 2780"/>
                <a:gd name="T15" fmla="*/ 210 h 953"/>
                <a:gd name="T16" fmla="*/ 2274 w 2780"/>
                <a:gd name="T17" fmla="*/ 192 h 953"/>
                <a:gd name="T18" fmla="*/ 2250 w 2780"/>
                <a:gd name="T19" fmla="*/ 186 h 953"/>
                <a:gd name="T20" fmla="*/ 2232 w 2780"/>
                <a:gd name="T21" fmla="*/ 192 h 953"/>
                <a:gd name="T22" fmla="*/ 2160 w 2780"/>
                <a:gd name="T23" fmla="*/ 228 h 953"/>
                <a:gd name="T24" fmla="*/ 2124 w 2780"/>
                <a:gd name="T25" fmla="*/ 240 h 953"/>
                <a:gd name="T26" fmla="*/ 2100 w 2780"/>
                <a:gd name="T27" fmla="*/ 246 h 953"/>
                <a:gd name="T28" fmla="*/ 2088 w 2780"/>
                <a:gd name="T29" fmla="*/ 258 h 953"/>
                <a:gd name="T30" fmla="*/ 2088 w 2780"/>
                <a:gd name="T31" fmla="*/ 276 h 953"/>
                <a:gd name="T32" fmla="*/ 2065 w 2780"/>
                <a:gd name="T33" fmla="*/ 300 h 953"/>
                <a:gd name="T34" fmla="*/ 2047 w 2780"/>
                <a:gd name="T35" fmla="*/ 312 h 953"/>
                <a:gd name="T36" fmla="*/ 2035 w 2780"/>
                <a:gd name="T37" fmla="*/ 324 h 953"/>
                <a:gd name="T38" fmla="*/ 2023 w 2780"/>
                <a:gd name="T39" fmla="*/ 336 h 953"/>
                <a:gd name="T40" fmla="*/ 1991 w 2780"/>
                <a:gd name="T41" fmla="*/ 342 h 953"/>
                <a:gd name="T42" fmla="*/ 1925 w 2780"/>
                <a:gd name="T43" fmla="*/ 336 h 953"/>
                <a:gd name="T44" fmla="*/ 1889 w 2780"/>
                <a:gd name="T45" fmla="*/ 330 h 953"/>
                <a:gd name="T46" fmla="*/ 1877 w 2780"/>
                <a:gd name="T47" fmla="*/ 342 h 953"/>
                <a:gd name="T48" fmla="*/ 1865 w 2780"/>
                <a:gd name="T49" fmla="*/ 354 h 953"/>
                <a:gd name="T50" fmla="*/ 1835 w 2780"/>
                <a:gd name="T51" fmla="*/ 360 h 953"/>
                <a:gd name="T52" fmla="*/ 1776 w 2780"/>
                <a:gd name="T53" fmla="*/ 342 h 953"/>
                <a:gd name="T54" fmla="*/ 1752 w 2780"/>
                <a:gd name="T55" fmla="*/ 342 h 953"/>
                <a:gd name="T56" fmla="*/ 1728 w 2780"/>
                <a:gd name="T57" fmla="*/ 354 h 953"/>
                <a:gd name="T58" fmla="*/ 1666 w 2780"/>
                <a:gd name="T59" fmla="*/ 425 h 953"/>
                <a:gd name="T60" fmla="*/ 1624 w 2780"/>
                <a:gd name="T61" fmla="*/ 569 h 953"/>
                <a:gd name="T62" fmla="*/ 1624 w 2780"/>
                <a:gd name="T63" fmla="*/ 593 h 953"/>
                <a:gd name="T64" fmla="*/ 1630 w 2780"/>
                <a:gd name="T65" fmla="*/ 641 h 953"/>
                <a:gd name="T66" fmla="*/ 1648 w 2780"/>
                <a:gd name="T67" fmla="*/ 659 h 953"/>
                <a:gd name="T68" fmla="*/ 1642 w 2780"/>
                <a:gd name="T69" fmla="*/ 671 h 953"/>
                <a:gd name="T70" fmla="*/ 1630 w 2780"/>
                <a:gd name="T71" fmla="*/ 683 h 953"/>
                <a:gd name="T72" fmla="*/ 1552 w 2780"/>
                <a:gd name="T73" fmla="*/ 689 h 953"/>
                <a:gd name="T74" fmla="*/ 1475 w 2780"/>
                <a:gd name="T75" fmla="*/ 629 h 953"/>
                <a:gd name="T76" fmla="*/ 1341 w 2780"/>
                <a:gd name="T77" fmla="*/ 587 h 953"/>
                <a:gd name="T78" fmla="*/ 1192 w 2780"/>
                <a:gd name="T79" fmla="*/ 671 h 953"/>
                <a:gd name="T80" fmla="*/ 1022 w 2780"/>
                <a:gd name="T81" fmla="*/ 731 h 953"/>
                <a:gd name="T82" fmla="*/ 819 w 2780"/>
                <a:gd name="T83" fmla="*/ 743 h 953"/>
                <a:gd name="T84" fmla="*/ 632 w 2780"/>
                <a:gd name="T85" fmla="*/ 701 h 953"/>
                <a:gd name="T86" fmla="*/ 572 w 2780"/>
                <a:gd name="T87" fmla="*/ 695 h 953"/>
                <a:gd name="T88" fmla="*/ 560 w 2780"/>
                <a:gd name="T89" fmla="*/ 701 h 953"/>
                <a:gd name="T90" fmla="*/ 524 w 2780"/>
                <a:gd name="T91" fmla="*/ 731 h 953"/>
                <a:gd name="T92" fmla="*/ 438 w 2780"/>
                <a:gd name="T93" fmla="*/ 809 h 953"/>
                <a:gd name="T94" fmla="*/ 408 w 2780"/>
                <a:gd name="T95" fmla="*/ 821 h 953"/>
                <a:gd name="T96" fmla="*/ 384 w 2780"/>
                <a:gd name="T97" fmla="*/ 821 h 953"/>
                <a:gd name="T98" fmla="*/ 337 w 2780"/>
                <a:gd name="T99" fmla="*/ 827 h 953"/>
                <a:gd name="T100" fmla="*/ 211 w 2780"/>
                <a:gd name="T101" fmla="*/ 851 h 953"/>
                <a:gd name="T102" fmla="*/ 175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98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0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1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2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3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4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5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6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7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8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9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0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1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2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3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651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65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065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065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B0BEDA-86E2-4668-9D6C-13F50954B90A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  <p:sp>
        <p:nvSpPr>
          <p:cNvPr id="10651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102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D9E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288618" y="5345114"/>
            <a:ext cx="5903383" cy="1512887"/>
            <a:chOff x="2971" y="3367"/>
            <a:chExt cx="2789" cy="953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86 w 2780"/>
                <a:gd name="T1" fmla="*/ 18 h 953"/>
                <a:gd name="T2" fmla="*/ 2696 w 2780"/>
                <a:gd name="T3" fmla="*/ 24 h 953"/>
                <a:gd name="T4" fmla="*/ 2629 w 2780"/>
                <a:gd name="T5" fmla="*/ 102 h 953"/>
                <a:gd name="T6" fmla="*/ 2527 w 2780"/>
                <a:gd name="T7" fmla="*/ 156 h 953"/>
                <a:gd name="T8" fmla="*/ 2521 w 2780"/>
                <a:gd name="T9" fmla="*/ 222 h 953"/>
                <a:gd name="T10" fmla="*/ 2503 w 2780"/>
                <a:gd name="T11" fmla="*/ 246 h 953"/>
                <a:gd name="T12" fmla="*/ 2485 w 2780"/>
                <a:gd name="T13" fmla="*/ 252 h 953"/>
                <a:gd name="T14" fmla="*/ 2413 w 2780"/>
                <a:gd name="T15" fmla="*/ 210 h 953"/>
                <a:gd name="T16" fmla="*/ 2274 w 2780"/>
                <a:gd name="T17" fmla="*/ 192 h 953"/>
                <a:gd name="T18" fmla="*/ 2250 w 2780"/>
                <a:gd name="T19" fmla="*/ 186 h 953"/>
                <a:gd name="T20" fmla="*/ 2232 w 2780"/>
                <a:gd name="T21" fmla="*/ 192 h 953"/>
                <a:gd name="T22" fmla="*/ 2160 w 2780"/>
                <a:gd name="T23" fmla="*/ 228 h 953"/>
                <a:gd name="T24" fmla="*/ 2124 w 2780"/>
                <a:gd name="T25" fmla="*/ 240 h 953"/>
                <a:gd name="T26" fmla="*/ 2100 w 2780"/>
                <a:gd name="T27" fmla="*/ 246 h 953"/>
                <a:gd name="T28" fmla="*/ 2088 w 2780"/>
                <a:gd name="T29" fmla="*/ 258 h 953"/>
                <a:gd name="T30" fmla="*/ 2088 w 2780"/>
                <a:gd name="T31" fmla="*/ 276 h 953"/>
                <a:gd name="T32" fmla="*/ 2065 w 2780"/>
                <a:gd name="T33" fmla="*/ 300 h 953"/>
                <a:gd name="T34" fmla="*/ 2047 w 2780"/>
                <a:gd name="T35" fmla="*/ 312 h 953"/>
                <a:gd name="T36" fmla="*/ 2035 w 2780"/>
                <a:gd name="T37" fmla="*/ 324 h 953"/>
                <a:gd name="T38" fmla="*/ 2023 w 2780"/>
                <a:gd name="T39" fmla="*/ 336 h 953"/>
                <a:gd name="T40" fmla="*/ 1991 w 2780"/>
                <a:gd name="T41" fmla="*/ 342 h 953"/>
                <a:gd name="T42" fmla="*/ 1925 w 2780"/>
                <a:gd name="T43" fmla="*/ 336 h 953"/>
                <a:gd name="T44" fmla="*/ 1889 w 2780"/>
                <a:gd name="T45" fmla="*/ 330 h 953"/>
                <a:gd name="T46" fmla="*/ 1877 w 2780"/>
                <a:gd name="T47" fmla="*/ 342 h 953"/>
                <a:gd name="T48" fmla="*/ 1865 w 2780"/>
                <a:gd name="T49" fmla="*/ 354 h 953"/>
                <a:gd name="T50" fmla="*/ 1835 w 2780"/>
                <a:gd name="T51" fmla="*/ 360 h 953"/>
                <a:gd name="T52" fmla="*/ 1776 w 2780"/>
                <a:gd name="T53" fmla="*/ 342 h 953"/>
                <a:gd name="T54" fmla="*/ 1752 w 2780"/>
                <a:gd name="T55" fmla="*/ 342 h 953"/>
                <a:gd name="T56" fmla="*/ 1728 w 2780"/>
                <a:gd name="T57" fmla="*/ 354 h 953"/>
                <a:gd name="T58" fmla="*/ 1666 w 2780"/>
                <a:gd name="T59" fmla="*/ 425 h 953"/>
                <a:gd name="T60" fmla="*/ 1624 w 2780"/>
                <a:gd name="T61" fmla="*/ 569 h 953"/>
                <a:gd name="T62" fmla="*/ 1624 w 2780"/>
                <a:gd name="T63" fmla="*/ 593 h 953"/>
                <a:gd name="T64" fmla="*/ 1630 w 2780"/>
                <a:gd name="T65" fmla="*/ 641 h 953"/>
                <a:gd name="T66" fmla="*/ 1648 w 2780"/>
                <a:gd name="T67" fmla="*/ 659 h 953"/>
                <a:gd name="T68" fmla="*/ 1642 w 2780"/>
                <a:gd name="T69" fmla="*/ 671 h 953"/>
                <a:gd name="T70" fmla="*/ 1630 w 2780"/>
                <a:gd name="T71" fmla="*/ 683 h 953"/>
                <a:gd name="T72" fmla="*/ 1552 w 2780"/>
                <a:gd name="T73" fmla="*/ 689 h 953"/>
                <a:gd name="T74" fmla="*/ 1475 w 2780"/>
                <a:gd name="T75" fmla="*/ 629 h 953"/>
                <a:gd name="T76" fmla="*/ 1341 w 2780"/>
                <a:gd name="T77" fmla="*/ 587 h 953"/>
                <a:gd name="T78" fmla="*/ 1192 w 2780"/>
                <a:gd name="T79" fmla="*/ 671 h 953"/>
                <a:gd name="T80" fmla="*/ 1022 w 2780"/>
                <a:gd name="T81" fmla="*/ 731 h 953"/>
                <a:gd name="T82" fmla="*/ 819 w 2780"/>
                <a:gd name="T83" fmla="*/ 743 h 953"/>
                <a:gd name="T84" fmla="*/ 632 w 2780"/>
                <a:gd name="T85" fmla="*/ 701 h 953"/>
                <a:gd name="T86" fmla="*/ 572 w 2780"/>
                <a:gd name="T87" fmla="*/ 695 h 953"/>
                <a:gd name="T88" fmla="*/ 560 w 2780"/>
                <a:gd name="T89" fmla="*/ 701 h 953"/>
                <a:gd name="T90" fmla="*/ 524 w 2780"/>
                <a:gd name="T91" fmla="*/ 731 h 953"/>
                <a:gd name="T92" fmla="*/ 438 w 2780"/>
                <a:gd name="T93" fmla="*/ 809 h 953"/>
                <a:gd name="T94" fmla="*/ 408 w 2780"/>
                <a:gd name="T95" fmla="*/ 821 h 953"/>
                <a:gd name="T96" fmla="*/ 384 w 2780"/>
                <a:gd name="T97" fmla="*/ 821 h 953"/>
                <a:gd name="T98" fmla="*/ 337 w 2780"/>
                <a:gd name="T99" fmla="*/ 827 h 953"/>
                <a:gd name="T100" fmla="*/ 211 w 2780"/>
                <a:gd name="T101" fmla="*/ 851 h 953"/>
                <a:gd name="T102" fmla="*/ 175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98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0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1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2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3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4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5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6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7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8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9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0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1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2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3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651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65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065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065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B0BEDA-86E2-4668-9D6C-13F50954B90A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  <p:sp>
        <p:nvSpPr>
          <p:cNvPr id="10651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05197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D9E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288618" y="5345114"/>
            <a:ext cx="5903383" cy="1512887"/>
            <a:chOff x="2971" y="3367"/>
            <a:chExt cx="2789" cy="953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86 w 2780"/>
                <a:gd name="T1" fmla="*/ 18 h 953"/>
                <a:gd name="T2" fmla="*/ 2696 w 2780"/>
                <a:gd name="T3" fmla="*/ 24 h 953"/>
                <a:gd name="T4" fmla="*/ 2629 w 2780"/>
                <a:gd name="T5" fmla="*/ 102 h 953"/>
                <a:gd name="T6" fmla="*/ 2527 w 2780"/>
                <a:gd name="T7" fmla="*/ 156 h 953"/>
                <a:gd name="T8" fmla="*/ 2521 w 2780"/>
                <a:gd name="T9" fmla="*/ 222 h 953"/>
                <a:gd name="T10" fmla="*/ 2503 w 2780"/>
                <a:gd name="T11" fmla="*/ 246 h 953"/>
                <a:gd name="T12" fmla="*/ 2485 w 2780"/>
                <a:gd name="T13" fmla="*/ 252 h 953"/>
                <a:gd name="T14" fmla="*/ 2413 w 2780"/>
                <a:gd name="T15" fmla="*/ 210 h 953"/>
                <a:gd name="T16" fmla="*/ 2274 w 2780"/>
                <a:gd name="T17" fmla="*/ 192 h 953"/>
                <a:gd name="T18" fmla="*/ 2250 w 2780"/>
                <a:gd name="T19" fmla="*/ 186 h 953"/>
                <a:gd name="T20" fmla="*/ 2232 w 2780"/>
                <a:gd name="T21" fmla="*/ 192 h 953"/>
                <a:gd name="T22" fmla="*/ 2160 w 2780"/>
                <a:gd name="T23" fmla="*/ 228 h 953"/>
                <a:gd name="T24" fmla="*/ 2124 w 2780"/>
                <a:gd name="T25" fmla="*/ 240 h 953"/>
                <a:gd name="T26" fmla="*/ 2100 w 2780"/>
                <a:gd name="T27" fmla="*/ 246 h 953"/>
                <a:gd name="T28" fmla="*/ 2088 w 2780"/>
                <a:gd name="T29" fmla="*/ 258 h 953"/>
                <a:gd name="T30" fmla="*/ 2088 w 2780"/>
                <a:gd name="T31" fmla="*/ 276 h 953"/>
                <a:gd name="T32" fmla="*/ 2065 w 2780"/>
                <a:gd name="T33" fmla="*/ 300 h 953"/>
                <a:gd name="T34" fmla="*/ 2047 w 2780"/>
                <a:gd name="T35" fmla="*/ 312 h 953"/>
                <a:gd name="T36" fmla="*/ 2035 w 2780"/>
                <a:gd name="T37" fmla="*/ 324 h 953"/>
                <a:gd name="T38" fmla="*/ 2023 w 2780"/>
                <a:gd name="T39" fmla="*/ 336 h 953"/>
                <a:gd name="T40" fmla="*/ 1991 w 2780"/>
                <a:gd name="T41" fmla="*/ 342 h 953"/>
                <a:gd name="T42" fmla="*/ 1925 w 2780"/>
                <a:gd name="T43" fmla="*/ 336 h 953"/>
                <a:gd name="T44" fmla="*/ 1889 w 2780"/>
                <a:gd name="T45" fmla="*/ 330 h 953"/>
                <a:gd name="T46" fmla="*/ 1877 w 2780"/>
                <a:gd name="T47" fmla="*/ 342 h 953"/>
                <a:gd name="T48" fmla="*/ 1865 w 2780"/>
                <a:gd name="T49" fmla="*/ 354 h 953"/>
                <a:gd name="T50" fmla="*/ 1835 w 2780"/>
                <a:gd name="T51" fmla="*/ 360 h 953"/>
                <a:gd name="T52" fmla="*/ 1776 w 2780"/>
                <a:gd name="T53" fmla="*/ 342 h 953"/>
                <a:gd name="T54" fmla="*/ 1752 w 2780"/>
                <a:gd name="T55" fmla="*/ 342 h 953"/>
                <a:gd name="T56" fmla="*/ 1728 w 2780"/>
                <a:gd name="T57" fmla="*/ 354 h 953"/>
                <a:gd name="T58" fmla="*/ 1666 w 2780"/>
                <a:gd name="T59" fmla="*/ 425 h 953"/>
                <a:gd name="T60" fmla="*/ 1624 w 2780"/>
                <a:gd name="T61" fmla="*/ 569 h 953"/>
                <a:gd name="T62" fmla="*/ 1624 w 2780"/>
                <a:gd name="T63" fmla="*/ 593 h 953"/>
                <a:gd name="T64" fmla="*/ 1630 w 2780"/>
                <a:gd name="T65" fmla="*/ 641 h 953"/>
                <a:gd name="T66" fmla="*/ 1648 w 2780"/>
                <a:gd name="T67" fmla="*/ 659 h 953"/>
                <a:gd name="T68" fmla="*/ 1642 w 2780"/>
                <a:gd name="T69" fmla="*/ 671 h 953"/>
                <a:gd name="T70" fmla="*/ 1630 w 2780"/>
                <a:gd name="T71" fmla="*/ 683 h 953"/>
                <a:gd name="T72" fmla="*/ 1552 w 2780"/>
                <a:gd name="T73" fmla="*/ 689 h 953"/>
                <a:gd name="T74" fmla="*/ 1475 w 2780"/>
                <a:gd name="T75" fmla="*/ 629 h 953"/>
                <a:gd name="T76" fmla="*/ 1341 w 2780"/>
                <a:gd name="T77" fmla="*/ 587 h 953"/>
                <a:gd name="T78" fmla="*/ 1192 w 2780"/>
                <a:gd name="T79" fmla="*/ 671 h 953"/>
                <a:gd name="T80" fmla="*/ 1022 w 2780"/>
                <a:gd name="T81" fmla="*/ 731 h 953"/>
                <a:gd name="T82" fmla="*/ 819 w 2780"/>
                <a:gd name="T83" fmla="*/ 743 h 953"/>
                <a:gd name="T84" fmla="*/ 632 w 2780"/>
                <a:gd name="T85" fmla="*/ 701 h 953"/>
                <a:gd name="T86" fmla="*/ 572 w 2780"/>
                <a:gd name="T87" fmla="*/ 695 h 953"/>
                <a:gd name="T88" fmla="*/ 560 w 2780"/>
                <a:gd name="T89" fmla="*/ 701 h 953"/>
                <a:gd name="T90" fmla="*/ 524 w 2780"/>
                <a:gd name="T91" fmla="*/ 731 h 953"/>
                <a:gd name="T92" fmla="*/ 438 w 2780"/>
                <a:gd name="T93" fmla="*/ 809 h 953"/>
                <a:gd name="T94" fmla="*/ 408 w 2780"/>
                <a:gd name="T95" fmla="*/ 821 h 953"/>
                <a:gd name="T96" fmla="*/ 384 w 2780"/>
                <a:gd name="T97" fmla="*/ 821 h 953"/>
                <a:gd name="T98" fmla="*/ 337 w 2780"/>
                <a:gd name="T99" fmla="*/ 827 h 953"/>
                <a:gd name="T100" fmla="*/ 211 w 2780"/>
                <a:gd name="T101" fmla="*/ 851 h 953"/>
                <a:gd name="T102" fmla="*/ 175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98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0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1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2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3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4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5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6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7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8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9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0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1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2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3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651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65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065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065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B0BEDA-86E2-4668-9D6C-13F50954B90A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  <p:sp>
        <p:nvSpPr>
          <p:cNvPr id="10651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54918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D9E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288618" y="5345114"/>
            <a:ext cx="5903383" cy="1512887"/>
            <a:chOff x="2971" y="3367"/>
            <a:chExt cx="2789" cy="953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86 w 2780"/>
                <a:gd name="T1" fmla="*/ 18 h 953"/>
                <a:gd name="T2" fmla="*/ 2696 w 2780"/>
                <a:gd name="T3" fmla="*/ 24 h 953"/>
                <a:gd name="T4" fmla="*/ 2629 w 2780"/>
                <a:gd name="T5" fmla="*/ 102 h 953"/>
                <a:gd name="T6" fmla="*/ 2527 w 2780"/>
                <a:gd name="T7" fmla="*/ 156 h 953"/>
                <a:gd name="T8" fmla="*/ 2521 w 2780"/>
                <a:gd name="T9" fmla="*/ 222 h 953"/>
                <a:gd name="T10" fmla="*/ 2503 w 2780"/>
                <a:gd name="T11" fmla="*/ 246 h 953"/>
                <a:gd name="T12" fmla="*/ 2485 w 2780"/>
                <a:gd name="T13" fmla="*/ 252 h 953"/>
                <a:gd name="T14" fmla="*/ 2413 w 2780"/>
                <a:gd name="T15" fmla="*/ 210 h 953"/>
                <a:gd name="T16" fmla="*/ 2274 w 2780"/>
                <a:gd name="T17" fmla="*/ 192 h 953"/>
                <a:gd name="T18" fmla="*/ 2250 w 2780"/>
                <a:gd name="T19" fmla="*/ 186 h 953"/>
                <a:gd name="T20" fmla="*/ 2232 w 2780"/>
                <a:gd name="T21" fmla="*/ 192 h 953"/>
                <a:gd name="T22" fmla="*/ 2160 w 2780"/>
                <a:gd name="T23" fmla="*/ 228 h 953"/>
                <a:gd name="T24" fmla="*/ 2124 w 2780"/>
                <a:gd name="T25" fmla="*/ 240 h 953"/>
                <a:gd name="T26" fmla="*/ 2100 w 2780"/>
                <a:gd name="T27" fmla="*/ 246 h 953"/>
                <a:gd name="T28" fmla="*/ 2088 w 2780"/>
                <a:gd name="T29" fmla="*/ 258 h 953"/>
                <a:gd name="T30" fmla="*/ 2088 w 2780"/>
                <a:gd name="T31" fmla="*/ 276 h 953"/>
                <a:gd name="T32" fmla="*/ 2065 w 2780"/>
                <a:gd name="T33" fmla="*/ 300 h 953"/>
                <a:gd name="T34" fmla="*/ 2047 w 2780"/>
                <a:gd name="T35" fmla="*/ 312 h 953"/>
                <a:gd name="T36" fmla="*/ 2035 w 2780"/>
                <a:gd name="T37" fmla="*/ 324 h 953"/>
                <a:gd name="T38" fmla="*/ 2023 w 2780"/>
                <a:gd name="T39" fmla="*/ 336 h 953"/>
                <a:gd name="T40" fmla="*/ 1991 w 2780"/>
                <a:gd name="T41" fmla="*/ 342 h 953"/>
                <a:gd name="T42" fmla="*/ 1925 w 2780"/>
                <a:gd name="T43" fmla="*/ 336 h 953"/>
                <a:gd name="T44" fmla="*/ 1889 w 2780"/>
                <a:gd name="T45" fmla="*/ 330 h 953"/>
                <a:gd name="T46" fmla="*/ 1877 w 2780"/>
                <a:gd name="T47" fmla="*/ 342 h 953"/>
                <a:gd name="T48" fmla="*/ 1865 w 2780"/>
                <a:gd name="T49" fmla="*/ 354 h 953"/>
                <a:gd name="T50" fmla="*/ 1835 w 2780"/>
                <a:gd name="T51" fmla="*/ 360 h 953"/>
                <a:gd name="T52" fmla="*/ 1776 w 2780"/>
                <a:gd name="T53" fmla="*/ 342 h 953"/>
                <a:gd name="T54" fmla="*/ 1752 w 2780"/>
                <a:gd name="T55" fmla="*/ 342 h 953"/>
                <a:gd name="T56" fmla="*/ 1728 w 2780"/>
                <a:gd name="T57" fmla="*/ 354 h 953"/>
                <a:gd name="T58" fmla="*/ 1666 w 2780"/>
                <a:gd name="T59" fmla="*/ 425 h 953"/>
                <a:gd name="T60" fmla="*/ 1624 w 2780"/>
                <a:gd name="T61" fmla="*/ 569 h 953"/>
                <a:gd name="T62" fmla="*/ 1624 w 2780"/>
                <a:gd name="T63" fmla="*/ 593 h 953"/>
                <a:gd name="T64" fmla="*/ 1630 w 2780"/>
                <a:gd name="T65" fmla="*/ 641 h 953"/>
                <a:gd name="T66" fmla="*/ 1648 w 2780"/>
                <a:gd name="T67" fmla="*/ 659 h 953"/>
                <a:gd name="T68" fmla="*/ 1642 w 2780"/>
                <a:gd name="T69" fmla="*/ 671 h 953"/>
                <a:gd name="T70" fmla="*/ 1630 w 2780"/>
                <a:gd name="T71" fmla="*/ 683 h 953"/>
                <a:gd name="T72" fmla="*/ 1552 w 2780"/>
                <a:gd name="T73" fmla="*/ 689 h 953"/>
                <a:gd name="T74" fmla="*/ 1475 w 2780"/>
                <a:gd name="T75" fmla="*/ 629 h 953"/>
                <a:gd name="T76" fmla="*/ 1341 w 2780"/>
                <a:gd name="T77" fmla="*/ 587 h 953"/>
                <a:gd name="T78" fmla="*/ 1192 w 2780"/>
                <a:gd name="T79" fmla="*/ 671 h 953"/>
                <a:gd name="T80" fmla="*/ 1022 w 2780"/>
                <a:gd name="T81" fmla="*/ 731 h 953"/>
                <a:gd name="T82" fmla="*/ 819 w 2780"/>
                <a:gd name="T83" fmla="*/ 743 h 953"/>
                <a:gd name="T84" fmla="*/ 632 w 2780"/>
                <a:gd name="T85" fmla="*/ 701 h 953"/>
                <a:gd name="T86" fmla="*/ 572 w 2780"/>
                <a:gd name="T87" fmla="*/ 695 h 953"/>
                <a:gd name="T88" fmla="*/ 560 w 2780"/>
                <a:gd name="T89" fmla="*/ 701 h 953"/>
                <a:gd name="T90" fmla="*/ 524 w 2780"/>
                <a:gd name="T91" fmla="*/ 731 h 953"/>
                <a:gd name="T92" fmla="*/ 438 w 2780"/>
                <a:gd name="T93" fmla="*/ 809 h 953"/>
                <a:gd name="T94" fmla="*/ 408 w 2780"/>
                <a:gd name="T95" fmla="*/ 821 h 953"/>
                <a:gd name="T96" fmla="*/ 384 w 2780"/>
                <a:gd name="T97" fmla="*/ 821 h 953"/>
                <a:gd name="T98" fmla="*/ 337 w 2780"/>
                <a:gd name="T99" fmla="*/ 827 h 953"/>
                <a:gd name="T100" fmla="*/ 211 w 2780"/>
                <a:gd name="T101" fmla="*/ 851 h 953"/>
                <a:gd name="T102" fmla="*/ 175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98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0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1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2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3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4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5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6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7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8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9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0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1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2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3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651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65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065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065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B0BEDA-86E2-4668-9D6C-13F50954B90A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  <p:sp>
        <p:nvSpPr>
          <p:cNvPr id="10651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45114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D9E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288618" y="5345114"/>
            <a:ext cx="5903383" cy="1512887"/>
            <a:chOff x="2971" y="3367"/>
            <a:chExt cx="2789" cy="953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86 w 2780"/>
                <a:gd name="T1" fmla="*/ 18 h 953"/>
                <a:gd name="T2" fmla="*/ 2696 w 2780"/>
                <a:gd name="T3" fmla="*/ 24 h 953"/>
                <a:gd name="T4" fmla="*/ 2629 w 2780"/>
                <a:gd name="T5" fmla="*/ 102 h 953"/>
                <a:gd name="T6" fmla="*/ 2527 w 2780"/>
                <a:gd name="T7" fmla="*/ 156 h 953"/>
                <a:gd name="T8" fmla="*/ 2521 w 2780"/>
                <a:gd name="T9" fmla="*/ 222 h 953"/>
                <a:gd name="T10" fmla="*/ 2503 w 2780"/>
                <a:gd name="T11" fmla="*/ 246 h 953"/>
                <a:gd name="T12" fmla="*/ 2485 w 2780"/>
                <a:gd name="T13" fmla="*/ 252 h 953"/>
                <a:gd name="T14" fmla="*/ 2413 w 2780"/>
                <a:gd name="T15" fmla="*/ 210 h 953"/>
                <a:gd name="T16" fmla="*/ 2274 w 2780"/>
                <a:gd name="T17" fmla="*/ 192 h 953"/>
                <a:gd name="T18" fmla="*/ 2250 w 2780"/>
                <a:gd name="T19" fmla="*/ 186 h 953"/>
                <a:gd name="T20" fmla="*/ 2232 w 2780"/>
                <a:gd name="T21" fmla="*/ 192 h 953"/>
                <a:gd name="T22" fmla="*/ 2160 w 2780"/>
                <a:gd name="T23" fmla="*/ 228 h 953"/>
                <a:gd name="T24" fmla="*/ 2124 w 2780"/>
                <a:gd name="T25" fmla="*/ 240 h 953"/>
                <a:gd name="T26" fmla="*/ 2100 w 2780"/>
                <a:gd name="T27" fmla="*/ 246 h 953"/>
                <a:gd name="T28" fmla="*/ 2088 w 2780"/>
                <a:gd name="T29" fmla="*/ 258 h 953"/>
                <a:gd name="T30" fmla="*/ 2088 w 2780"/>
                <a:gd name="T31" fmla="*/ 276 h 953"/>
                <a:gd name="T32" fmla="*/ 2065 w 2780"/>
                <a:gd name="T33" fmla="*/ 300 h 953"/>
                <a:gd name="T34" fmla="*/ 2047 w 2780"/>
                <a:gd name="T35" fmla="*/ 312 h 953"/>
                <a:gd name="T36" fmla="*/ 2035 w 2780"/>
                <a:gd name="T37" fmla="*/ 324 h 953"/>
                <a:gd name="T38" fmla="*/ 2023 w 2780"/>
                <a:gd name="T39" fmla="*/ 336 h 953"/>
                <a:gd name="T40" fmla="*/ 1991 w 2780"/>
                <a:gd name="T41" fmla="*/ 342 h 953"/>
                <a:gd name="T42" fmla="*/ 1925 w 2780"/>
                <a:gd name="T43" fmla="*/ 336 h 953"/>
                <a:gd name="T44" fmla="*/ 1889 w 2780"/>
                <a:gd name="T45" fmla="*/ 330 h 953"/>
                <a:gd name="T46" fmla="*/ 1877 w 2780"/>
                <a:gd name="T47" fmla="*/ 342 h 953"/>
                <a:gd name="T48" fmla="*/ 1865 w 2780"/>
                <a:gd name="T49" fmla="*/ 354 h 953"/>
                <a:gd name="T50" fmla="*/ 1835 w 2780"/>
                <a:gd name="T51" fmla="*/ 360 h 953"/>
                <a:gd name="T52" fmla="*/ 1776 w 2780"/>
                <a:gd name="T53" fmla="*/ 342 h 953"/>
                <a:gd name="T54" fmla="*/ 1752 w 2780"/>
                <a:gd name="T55" fmla="*/ 342 h 953"/>
                <a:gd name="T56" fmla="*/ 1728 w 2780"/>
                <a:gd name="T57" fmla="*/ 354 h 953"/>
                <a:gd name="T58" fmla="*/ 1666 w 2780"/>
                <a:gd name="T59" fmla="*/ 425 h 953"/>
                <a:gd name="T60" fmla="*/ 1624 w 2780"/>
                <a:gd name="T61" fmla="*/ 569 h 953"/>
                <a:gd name="T62" fmla="*/ 1624 w 2780"/>
                <a:gd name="T63" fmla="*/ 593 h 953"/>
                <a:gd name="T64" fmla="*/ 1630 w 2780"/>
                <a:gd name="T65" fmla="*/ 641 h 953"/>
                <a:gd name="T66" fmla="*/ 1648 w 2780"/>
                <a:gd name="T67" fmla="*/ 659 h 953"/>
                <a:gd name="T68" fmla="*/ 1642 w 2780"/>
                <a:gd name="T69" fmla="*/ 671 h 953"/>
                <a:gd name="T70" fmla="*/ 1630 w 2780"/>
                <a:gd name="T71" fmla="*/ 683 h 953"/>
                <a:gd name="T72" fmla="*/ 1552 w 2780"/>
                <a:gd name="T73" fmla="*/ 689 h 953"/>
                <a:gd name="T74" fmla="*/ 1475 w 2780"/>
                <a:gd name="T75" fmla="*/ 629 h 953"/>
                <a:gd name="T76" fmla="*/ 1341 w 2780"/>
                <a:gd name="T77" fmla="*/ 587 h 953"/>
                <a:gd name="T78" fmla="*/ 1192 w 2780"/>
                <a:gd name="T79" fmla="*/ 671 h 953"/>
                <a:gd name="T80" fmla="*/ 1022 w 2780"/>
                <a:gd name="T81" fmla="*/ 731 h 953"/>
                <a:gd name="T82" fmla="*/ 819 w 2780"/>
                <a:gd name="T83" fmla="*/ 743 h 953"/>
                <a:gd name="T84" fmla="*/ 632 w 2780"/>
                <a:gd name="T85" fmla="*/ 701 h 953"/>
                <a:gd name="T86" fmla="*/ 572 w 2780"/>
                <a:gd name="T87" fmla="*/ 695 h 953"/>
                <a:gd name="T88" fmla="*/ 560 w 2780"/>
                <a:gd name="T89" fmla="*/ 701 h 953"/>
                <a:gd name="T90" fmla="*/ 524 w 2780"/>
                <a:gd name="T91" fmla="*/ 731 h 953"/>
                <a:gd name="T92" fmla="*/ 438 w 2780"/>
                <a:gd name="T93" fmla="*/ 809 h 953"/>
                <a:gd name="T94" fmla="*/ 408 w 2780"/>
                <a:gd name="T95" fmla="*/ 821 h 953"/>
                <a:gd name="T96" fmla="*/ 384 w 2780"/>
                <a:gd name="T97" fmla="*/ 821 h 953"/>
                <a:gd name="T98" fmla="*/ 337 w 2780"/>
                <a:gd name="T99" fmla="*/ 827 h 953"/>
                <a:gd name="T100" fmla="*/ 211 w 2780"/>
                <a:gd name="T101" fmla="*/ 851 h 953"/>
                <a:gd name="T102" fmla="*/ 175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98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0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1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2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3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4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5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6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7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8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9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0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1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2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3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651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65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065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065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B0BEDA-86E2-4668-9D6C-13F50954B90A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  <p:sp>
        <p:nvSpPr>
          <p:cNvPr id="10651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60608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D9E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288618" y="5345114"/>
            <a:ext cx="5903383" cy="1512887"/>
            <a:chOff x="2971" y="3367"/>
            <a:chExt cx="2789" cy="953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86 w 2780"/>
                <a:gd name="T1" fmla="*/ 18 h 953"/>
                <a:gd name="T2" fmla="*/ 2696 w 2780"/>
                <a:gd name="T3" fmla="*/ 24 h 953"/>
                <a:gd name="T4" fmla="*/ 2629 w 2780"/>
                <a:gd name="T5" fmla="*/ 102 h 953"/>
                <a:gd name="T6" fmla="*/ 2527 w 2780"/>
                <a:gd name="T7" fmla="*/ 156 h 953"/>
                <a:gd name="T8" fmla="*/ 2521 w 2780"/>
                <a:gd name="T9" fmla="*/ 222 h 953"/>
                <a:gd name="T10" fmla="*/ 2503 w 2780"/>
                <a:gd name="T11" fmla="*/ 246 h 953"/>
                <a:gd name="T12" fmla="*/ 2485 w 2780"/>
                <a:gd name="T13" fmla="*/ 252 h 953"/>
                <a:gd name="T14" fmla="*/ 2413 w 2780"/>
                <a:gd name="T15" fmla="*/ 210 h 953"/>
                <a:gd name="T16" fmla="*/ 2274 w 2780"/>
                <a:gd name="T17" fmla="*/ 192 h 953"/>
                <a:gd name="T18" fmla="*/ 2250 w 2780"/>
                <a:gd name="T19" fmla="*/ 186 h 953"/>
                <a:gd name="T20" fmla="*/ 2232 w 2780"/>
                <a:gd name="T21" fmla="*/ 192 h 953"/>
                <a:gd name="T22" fmla="*/ 2160 w 2780"/>
                <a:gd name="T23" fmla="*/ 228 h 953"/>
                <a:gd name="T24" fmla="*/ 2124 w 2780"/>
                <a:gd name="T25" fmla="*/ 240 h 953"/>
                <a:gd name="T26" fmla="*/ 2100 w 2780"/>
                <a:gd name="T27" fmla="*/ 246 h 953"/>
                <a:gd name="T28" fmla="*/ 2088 w 2780"/>
                <a:gd name="T29" fmla="*/ 258 h 953"/>
                <a:gd name="T30" fmla="*/ 2088 w 2780"/>
                <a:gd name="T31" fmla="*/ 276 h 953"/>
                <a:gd name="T32" fmla="*/ 2065 w 2780"/>
                <a:gd name="T33" fmla="*/ 300 h 953"/>
                <a:gd name="T34" fmla="*/ 2047 w 2780"/>
                <a:gd name="T35" fmla="*/ 312 h 953"/>
                <a:gd name="T36" fmla="*/ 2035 w 2780"/>
                <a:gd name="T37" fmla="*/ 324 h 953"/>
                <a:gd name="T38" fmla="*/ 2023 w 2780"/>
                <a:gd name="T39" fmla="*/ 336 h 953"/>
                <a:gd name="T40" fmla="*/ 1991 w 2780"/>
                <a:gd name="T41" fmla="*/ 342 h 953"/>
                <a:gd name="T42" fmla="*/ 1925 w 2780"/>
                <a:gd name="T43" fmla="*/ 336 h 953"/>
                <a:gd name="T44" fmla="*/ 1889 w 2780"/>
                <a:gd name="T45" fmla="*/ 330 h 953"/>
                <a:gd name="T46" fmla="*/ 1877 w 2780"/>
                <a:gd name="T47" fmla="*/ 342 h 953"/>
                <a:gd name="T48" fmla="*/ 1865 w 2780"/>
                <a:gd name="T49" fmla="*/ 354 h 953"/>
                <a:gd name="T50" fmla="*/ 1835 w 2780"/>
                <a:gd name="T51" fmla="*/ 360 h 953"/>
                <a:gd name="T52" fmla="*/ 1776 w 2780"/>
                <a:gd name="T53" fmla="*/ 342 h 953"/>
                <a:gd name="T54" fmla="*/ 1752 w 2780"/>
                <a:gd name="T55" fmla="*/ 342 h 953"/>
                <a:gd name="T56" fmla="*/ 1728 w 2780"/>
                <a:gd name="T57" fmla="*/ 354 h 953"/>
                <a:gd name="T58" fmla="*/ 1666 w 2780"/>
                <a:gd name="T59" fmla="*/ 425 h 953"/>
                <a:gd name="T60" fmla="*/ 1624 w 2780"/>
                <a:gd name="T61" fmla="*/ 569 h 953"/>
                <a:gd name="T62" fmla="*/ 1624 w 2780"/>
                <a:gd name="T63" fmla="*/ 593 h 953"/>
                <a:gd name="T64" fmla="*/ 1630 w 2780"/>
                <a:gd name="T65" fmla="*/ 641 h 953"/>
                <a:gd name="T66" fmla="*/ 1648 w 2780"/>
                <a:gd name="T67" fmla="*/ 659 h 953"/>
                <a:gd name="T68" fmla="*/ 1642 w 2780"/>
                <a:gd name="T69" fmla="*/ 671 h 953"/>
                <a:gd name="T70" fmla="*/ 1630 w 2780"/>
                <a:gd name="T71" fmla="*/ 683 h 953"/>
                <a:gd name="T72" fmla="*/ 1552 w 2780"/>
                <a:gd name="T73" fmla="*/ 689 h 953"/>
                <a:gd name="T74" fmla="*/ 1475 w 2780"/>
                <a:gd name="T75" fmla="*/ 629 h 953"/>
                <a:gd name="T76" fmla="*/ 1341 w 2780"/>
                <a:gd name="T77" fmla="*/ 587 h 953"/>
                <a:gd name="T78" fmla="*/ 1192 w 2780"/>
                <a:gd name="T79" fmla="*/ 671 h 953"/>
                <a:gd name="T80" fmla="*/ 1022 w 2780"/>
                <a:gd name="T81" fmla="*/ 731 h 953"/>
                <a:gd name="T82" fmla="*/ 819 w 2780"/>
                <a:gd name="T83" fmla="*/ 743 h 953"/>
                <a:gd name="T84" fmla="*/ 632 w 2780"/>
                <a:gd name="T85" fmla="*/ 701 h 953"/>
                <a:gd name="T86" fmla="*/ 572 w 2780"/>
                <a:gd name="T87" fmla="*/ 695 h 953"/>
                <a:gd name="T88" fmla="*/ 560 w 2780"/>
                <a:gd name="T89" fmla="*/ 701 h 953"/>
                <a:gd name="T90" fmla="*/ 524 w 2780"/>
                <a:gd name="T91" fmla="*/ 731 h 953"/>
                <a:gd name="T92" fmla="*/ 438 w 2780"/>
                <a:gd name="T93" fmla="*/ 809 h 953"/>
                <a:gd name="T94" fmla="*/ 408 w 2780"/>
                <a:gd name="T95" fmla="*/ 821 h 953"/>
                <a:gd name="T96" fmla="*/ 384 w 2780"/>
                <a:gd name="T97" fmla="*/ 821 h 953"/>
                <a:gd name="T98" fmla="*/ 337 w 2780"/>
                <a:gd name="T99" fmla="*/ 827 h 953"/>
                <a:gd name="T100" fmla="*/ 211 w 2780"/>
                <a:gd name="T101" fmla="*/ 851 h 953"/>
                <a:gd name="T102" fmla="*/ 175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98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0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1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2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3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4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5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6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7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8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9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0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1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2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3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651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65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065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065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B0BEDA-86E2-4668-9D6C-13F50954B90A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  <p:sp>
        <p:nvSpPr>
          <p:cNvPr id="10651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33550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D9E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288618" y="5345114"/>
            <a:ext cx="5903383" cy="1512887"/>
            <a:chOff x="2971" y="3367"/>
            <a:chExt cx="2789" cy="953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86 w 2780"/>
                <a:gd name="T1" fmla="*/ 18 h 953"/>
                <a:gd name="T2" fmla="*/ 2696 w 2780"/>
                <a:gd name="T3" fmla="*/ 24 h 953"/>
                <a:gd name="T4" fmla="*/ 2629 w 2780"/>
                <a:gd name="T5" fmla="*/ 102 h 953"/>
                <a:gd name="T6" fmla="*/ 2527 w 2780"/>
                <a:gd name="T7" fmla="*/ 156 h 953"/>
                <a:gd name="T8" fmla="*/ 2521 w 2780"/>
                <a:gd name="T9" fmla="*/ 222 h 953"/>
                <a:gd name="T10" fmla="*/ 2503 w 2780"/>
                <a:gd name="T11" fmla="*/ 246 h 953"/>
                <a:gd name="T12" fmla="*/ 2485 w 2780"/>
                <a:gd name="T13" fmla="*/ 252 h 953"/>
                <a:gd name="T14" fmla="*/ 2413 w 2780"/>
                <a:gd name="T15" fmla="*/ 210 h 953"/>
                <a:gd name="T16" fmla="*/ 2274 w 2780"/>
                <a:gd name="T17" fmla="*/ 192 h 953"/>
                <a:gd name="T18" fmla="*/ 2250 w 2780"/>
                <a:gd name="T19" fmla="*/ 186 h 953"/>
                <a:gd name="T20" fmla="*/ 2232 w 2780"/>
                <a:gd name="T21" fmla="*/ 192 h 953"/>
                <a:gd name="T22" fmla="*/ 2160 w 2780"/>
                <a:gd name="T23" fmla="*/ 228 h 953"/>
                <a:gd name="T24" fmla="*/ 2124 w 2780"/>
                <a:gd name="T25" fmla="*/ 240 h 953"/>
                <a:gd name="T26" fmla="*/ 2100 w 2780"/>
                <a:gd name="T27" fmla="*/ 246 h 953"/>
                <a:gd name="T28" fmla="*/ 2088 w 2780"/>
                <a:gd name="T29" fmla="*/ 258 h 953"/>
                <a:gd name="T30" fmla="*/ 2088 w 2780"/>
                <a:gd name="T31" fmla="*/ 276 h 953"/>
                <a:gd name="T32" fmla="*/ 2065 w 2780"/>
                <a:gd name="T33" fmla="*/ 300 h 953"/>
                <a:gd name="T34" fmla="*/ 2047 w 2780"/>
                <a:gd name="T35" fmla="*/ 312 h 953"/>
                <a:gd name="T36" fmla="*/ 2035 w 2780"/>
                <a:gd name="T37" fmla="*/ 324 h 953"/>
                <a:gd name="T38" fmla="*/ 2023 w 2780"/>
                <a:gd name="T39" fmla="*/ 336 h 953"/>
                <a:gd name="T40" fmla="*/ 1991 w 2780"/>
                <a:gd name="T41" fmla="*/ 342 h 953"/>
                <a:gd name="T42" fmla="*/ 1925 w 2780"/>
                <a:gd name="T43" fmla="*/ 336 h 953"/>
                <a:gd name="T44" fmla="*/ 1889 w 2780"/>
                <a:gd name="T45" fmla="*/ 330 h 953"/>
                <a:gd name="T46" fmla="*/ 1877 w 2780"/>
                <a:gd name="T47" fmla="*/ 342 h 953"/>
                <a:gd name="T48" fmla="*/ 1865 w 2780"/>
                <a:gd name="T49" fmla="*/ 354 h 953"/>
                <a:gd name="T50" fmla="*/ 1835 w 2780"/>
                <a:gd name="T51" fmla="*/ 360 h 953"/>
                <a:gd name="T52" fmla="*/ 1776 w 2780"/>
                <a:gd name="T53" fmla="*/ 342 h 953"/>
                <a:gd name="T54" fmla="*/ 1752 w 2780"/>
                <a:gd name="T55" fmla="*/ 342 h 953"/>
                <a:gd name="T56" fmla="*/ 1728 w 2780"/>
                <a:gd name="T57" fmla="*/ 354 h 953"/>
                <a:gd name="T58" fmla="*/ 1666 w 2780"/>
                <a:gd name="T59" fmla="*/ 425 h 953"/>
                <a:gd name="T60" fmla="*/ 1624 w 2780"/>
                <a:gd name="T61" fmla="*/ 569 h 953"/>
                <a:gd name="T62" fmla="*/ 1624 w 2780"/>
                <a:gd name="T63" fmla="*/ 593 h 953"/>
                <a:gd name="T64" fmla="*/ 1630 w 2780"/>
                <a:gd name="T65" fmla="*/ 641 h 953"/>
                <a:gd name="T66" fmla="*/ 1648 w 2780"/>
                <a:gd name="T67" fmla="*/ 659 h 953"/>
                <a:gd name="T68" fmla="*/ 1642 w 2780"/>
                <a:gd name="T69" fmla="*/ 671 h 953"/>
                <a:gd name="T70" fmla="*/ 1630 w 2780"/>
                <a:gd name="T71" fmla="*/ 683 h 953"/>
                <a:gd name="T72" fmla="*/ 1552 w 2780"/>
                <a:gd name="T73" fmla="*/ 689 h 953"/>
                <a:gd name="T74" fmla="*/ 1475 w 2780"/>
                <a:gd name="T75" fmla="*/ 629 h 953"/>
                <a:gd name="T76" fmla="*/ 1341 w 2780"/>
                <a:gd name="T77" fmla="*/ 587 h 953"/>
                <a:gd name="T78" fmla="*/ 1192 w 2780"/>
                <a:gd name="T79" fmla="*/ 671 h 953"/>
                <a:gd name="T80" fmla="*/ 1022 w 2780"/>
                <a:gd name="T81" fmla="*/ 731 h 953"/>
                <a:gd name="T82" fmla="*/ 819 w 2780"/>
                <a:gd name="T83" fmla="*/ 743 h 953"/>
                <a:gd name="T84" fmla="*/ 632 w 2780"/>
                <a:gd name="T85" fmla="*/ 701 h 953"/>
                <a:gd name="T86" fmla="*/ 572 w 2780"/>
                <a:gd name="T87" fmla="*/ 695 h 953"/>
                <a:gd name="T88" fmla="*/ 560 w 2780"/>
                <a:gd name="T89" fmla="*/ 701 h 953"/>
                <a:gd name="T90" fmla="*/ 524 w 2780"/>
                <a:gd name="T91" fmla="*/ 731 h 953"/>
                <a:gd name="T92" fmla="*/ 438 w 2780"/>
                <a:gd name="T93" fmla="*/ 809 h 953"/>
                <a:gd name="T94" fmla="*/ 408 w 2780"/>
                <a:gd name="T95" fmla="*/ 821 h 953"/>
                <a:gd name="T96" fmla="*/ 384 w 2780"/>
                <a:gd name="T97" fmla="*/ 821 h 953"/>
                <a:gd name="T98" fmla="*/ 337 w 2780"/>
                <a:gd name="T99" fmla="*/ 827 h 953"/>
                <a:gd name="T100" fmla="*/ 211 w 2780"/>
                <a:gd name="T101" fmla="*/ 851 h 953"/>
                <a:gd name="T102" fmla="*/ 175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98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0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1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2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3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4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5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6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7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8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9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0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1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2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3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651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65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065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065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B0BEDA-86E2-4668-9D6C-13F50954B90A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  <p:sp>
        <p:nvSpPr>
          <p:cNvPr id="10651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50429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D9E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288618" y="5345114"/>
            <a:ext cx="5903383" cy="1512887"/>
            <a:chOff x="2971" y="3367"/>
            <a:chExt cx="2789" cy="953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86 w 2780"/>
                <a:gd name="T1" fmla="*/ 18 h 953"/>
                <a:gd name="T2" fmla="*/ 2696 w 2780"/>
                <a:gd name="T3" fmla="*/ 24 h 953"/>
                <a:gd name="T4" fmla="*/ 2629 w 2780"/>
                <a:gd name="T5" fmla="*/ 102 h 953"/>
                <a:gd name="T6" fmla="*/ 2527 w 2780"/>
                <a:gd name="T7" fmla="*/ 156 h 953"/>
                <a:gd name="T8" fmla="*/ 2521 w 2780"/>
                <a:gd name="T9" fmla="*/ 222 h 953"/>
                <a:gd name="T10" fmla="*/ 2503 w 2780"/>
                <a:gd name="T11" fmla="*/ 246 h 953"/>
                <a:gd name="T12" fmla="*/ 2485 w 2780"/>
                <a:gd name="T13" fmla="*/ 252 h 953"/>
                <a:gd name="T14" fmla="*/ 2413 w 2780"/>
                <a:gd name="T15" fmla="*/ 210 h 953"/>
                <a:gd name="T16" fmla="*/ 2274 w 2780"/>
                <a:gd name="T17" fmla="*/ 192 h 953"/>
                <a:gd name="T18" fmla="*/ 2250 w 2780"/>
                <a:gd name="T19" fmla="*/ 186 h 953"/>
                <a:gd name="T20" fmla="*/ 2232 w 2780"/>
                <a:gd name="T21" fmla="*/ 192 h 953"/>
                <a:gd name="T22" fmla="*/ 2160 w 2780"/>
                <a:gd name="T23" fmla="*/ 228 h 953"/>
                <a:gd name="T24" fmla="*/ 2124 w 2780"/>
                <a:gd name="T25" fmla="*/ 240 h 953"/>
                <a:gd name="T26" fmla="*/ 2100 w 2780"/>
                <a:gd name="T27" fmla="*/ 246 h 953"/>
                <a:gd name="T28" fmla="*/ 2088 w 2780"/>
                <a:gd name="T29" fmla="*/ 258 h 953"/>
                <a:gd name="T30" fmla="*/ 2088 w 2780"/>
                <a:gd name="T31" fmla="*/ 276 h 953"/>
                <a:gd name="T32" fmla="*/ 2065 w 2780"/>
                <a:gd name="T33" fmla="*/ 300 h 953"/>
                <a:gd name="T34" fmla="*/ 2047 w 2780"/>
                <a:gd name="T35" fmla="*/ 312 h 953"/>
                <a:gd name="T36" fmla="*/ 2035 w 2780"/>
                <a:gd name="T37" fmla="*/ 324 h 953"/>
                <a:gd name="T38" fmla="*/ 2023 w 2780"/>
                <a:gd name="T39" fmla="*/ 336 h 953"/>
                <a:gd name="T40" fmla="*/ 1991 w 2780"/>
                <a:gd name="T41" fmla="*/ 342 h 953"/>
                <a:gd name="T42" fmla="*/ 1925 w 2780"/>
                <a:gd name="T43" fmla="*/ 336 h 953"/>
                <a:gd name="T44" fmla="*/ 1889 w 2780"/>
                <a:gd name="T45" fmla="*/ 330 h 953"/>
                <a:gd name="T46" fmla="*/ 1877 w 2780"/>
                <a:gd name="T47" fmla="*/ 342 h 953"/>
                <a:gd name="T48" fmla="*/ 1865 w 2780"/>
                <a:gd name="T49" fmla="*/ 354 h 953"/>
                <a:gd name="T50" fmla="*/ 1835 w 2780"/>
                <a:gd name="T51" fmla="*/ 360 h 953"/>
                <a:gd name="T52" fmla="*/ 1776 w 2780"/>
                <a:gd name="T53" fmla="*/ 342 h 953"/>
                <a:gd name="T54" fmla="*/ 1752 w 2780"/>
                <a:gd name="T55" fmla="*/ 342 h 953"/>
                <a:gd name="T56" fmla="*/ 1728 w 2780"/>
                <a:gd name="T57" fmla="*/ 354 h 953"/>
                <a:gd name="T58" fmla="*/ 1666 w 2780"/>
                <a:gd name="T59" fmla="*/ 425 h 953"/>
                <a:gd name="T60" fmla="*/ 1624 w 2780"/>
                <a:gd name="T61" fmla="*/ 569 h 953"/>
                <a:gd name="T62" fmla="*/ 1624 w 2780"/>
                <a:gd name="T63" fmla="*/ 593 h 953"/>
                <a:gd name="T64" fmla="*/ 1630 w 2780"/>
                <a:gd name="T65" fmla="*/ 641 h 953"/>
                <a:gd name="T66" fmla="*/ 1648 w 2780"/>
                <a:gd name="T67" fmla="*/ 659 h 953"/>
                <a:gd name="T68" fmla="*/ 1642 w 2780"/>
                <a:gd name="T69" fmla="*/ 671 h 953"/>
                <a:gd name="T70" fmla="*/ 1630 w 2780"/>
                <a:gd name="T71" fmla="*/ 683 h 953"/>
                <a:gd name="T72" fmla="*/ 1552 w 2780"/>
                <a:gd name="T73" fmla="*/ 689 h 953"/>
                <a:gd name="T74" fmla="*/ 1475 w 2780"/>
                <a:gd name="T75" fmla="*/ 629 h 953"/>
                <a:gd name="T76" fmla="*/ 1341 w 2780"/>
                <a:gd name="T77" fmla="*/ 587 h 953"/>
                <a:gd name="T78" fmla="*/ 1192 w 2780"/>
                <a:gd name="T79" fmla="*/ 671 h 953"/>
                <a:gd name="T80" fmla="*/ 1022 w 2780"/>
                <a:gd name="T81" fmla="*/ 731 h 953"/>
                <a:gd name="T82" fmla="*/ 819 w 2780"/>
                <a:gd name="T83" fmla="*/ 743 h 953"/>
                <a:gd name="T84" fmla="*/ 632 w 2780"/>
                <a:gd name="T85" fmla="*/ 701 h 953"/>
                <a:gd name="T86" fmla="*/ 572 w 2780"/>
                <a:gd name="T87" fmla="*/ 695 h 953"/>
                <a:gd name="T88" fmla="*/ 560 w 2780"/>
                <a:gd name="T89" fmla="*/ 701 h 953"/>
                <a:gd name="T90" fmla="*/ 524 w 2780"/>
                <a:gd name="T91" fmla="*/ 731 h 953"/>
                <a:gd name="T92" fmla="*/ 438 w 2780"/>
                <a:gd name="T93" fmla="*/ 809 h 953"/>
                <a:gd name="T94" fmla="*/ 408 w 2780"/>
                <a:gd name="T95" fmla="*/ 821 h 953"/>
                <a:gd name="T96" fmla="*/ 384 w 2780"/>
                <a:gd name="T97" fmla="*/ 821 h 953"/>
                <a:gd name="T98" fmla="*/ 337 w 2780"/>
                <a:gd name="T99" fmla="*/ 827 h 953"/>
                <a:gd name="T100" fmla="*/ 211 w 2780"/>
                <a:gd name="T101" fmla="*/ 851 h 953"/>
                <a:gd name="T102" fmla="*/ 175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98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0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1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2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3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4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5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6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7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8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09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0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1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2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513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651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65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065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065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B0BEDA-86E2-4668-9D6C-13F50954B90A}" type="slidenum">
              <a:rPr lang="ar-SA" altLang="en-US" smtClean="0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EAEAEA"/>
              </a:solidFill>
            </a:endParaRPr>
          </a:p>
        </p:txBody>
      </p:sp>
      <p:sp>
        <p:nvSpPr>
          <p:cNvPr id="10651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64958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3gpp"/><Relationship Id="rId1" Type="http://schemas.microsoft.com/office/2007/relationships/media" Target="../media/media1.3gp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12.3gpp"/><Relationship Id="rId1" Type="http://schemas.microsoft.com/office/2007/relationships/media" Target="../media/media12.3gp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video" Target="../media/media13.3gpp"/><Relationship Id="rId1" Type="http://schemas.microsoft.com/office/2007/relationships/media" Target="../media/media13.3gpp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4.3gpp"/><Relationship Id="rId1" Type="http://schemas.microsoft.com/office/2007/relationships/media" Target="../media/media14.3gpp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video" Target="../media/media15.3gpp"/><Relationship Id="rId1" Type="http://schemas.microsoft.com/office/2007/relationships/media" Target="../media/media15.3gp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video" Target="../media/media16.3gpp"/><Relationship Id="rId1" Type="http://schemas.microsoft.com/office/2007/relationships/media" Target="../media/media16.3gpp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8.3gpp"/><Relationship Id="rId7" Type="http://schemas.openxmlformats.org/officeDocument/2006/relationships/image" Target="../media/image2.png"/><Relationship Id="rId2" Type="http://schemas.openxmlformats.org/officeDocument/2006/relationships/video" Target="../media/media17.3gpp"/><Relationship Id="rId1" Type="http://schemas.microsoft.com/office/2007/relationships/media" Target="../media/media17.3gpp"/><Relationship Id="rId6" Type="http://schemas.openxmlformats.org/officeDocument/2006/relationships/image" Target="../media/image11.gif"/><Relationship Id="rId5" Type="http://schemas.openxmlformats.org/officeDocument/2006/relationships/slideLayout" Target="../slideLayouts/slideLayout128.xml"/><Relationship Id="rId4" Type="http://schemas.openxmlformats.org/officeDocument/2006/relationships/video" Target="../media/media18.3gp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audio" Target="../media/media19.3gpp"/><Relationship Id="rId1" Type="http://schemas.microsoft.com/office/2007/relationships/media" Target="../media/media19.3gpp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video" Target="../media/media20.3gpp"/><Relationship Id="rId1" Type="http://schemas.microsoft.com/office/2007/relationships/media" Target="../media/media20.3gp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5.xml"/><Relationship Id="rId2" Type="http://schemas.openxmlformats.org/officeDocument/2006/relationships/video" Target="../media/media21.3gpp"/><Relationship Id="rId1" Type="http://schemas.microsoft.com/office/2007/relationships/media" Target="../media/media21.3gp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3gpp"/><Relationship Id="rId1" Type="http://schemas.microsoft.com/office/2007/relationships/media" Target="../media/media2.3gpp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3gpp"/><Relationship Id="rId1" Type="http://schemas.microsoft.com/office/2007/relationships/media" Target="../media/media3.3gpp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3gpp"/><Relationship Id="rId2" Type="http://schemas.openxmlformats.org/officeDocument/2006/relationships/video" Target="../media/media4.3gpp"/><Relationship Id="rId1" Type="http://schemas.microsoft.com/office/2007/relationships/media" Target="../media/media4.3gpp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4.xml"/><Relationship Id="rId4" Type="http://schemas.openxmlformats.org/officeDocument/2006/relationships/video" Target="../media/media5.3gp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3gpp"/><Relationship Id="rId1" Type="http://schemas.microsoft.com/office/2007/relationships/media" Target="../media/media6.3gpp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3gpp"/><Relationship Id="rId1" Type="http://schemas.microsoft.com/office/2007/relationships/media" Target="../media/media7.3gpp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3gpp"/><Relationship Id="rId7" Type="http://schemas.openxmlformats.org/officeDocument/2006/relationships/image" Target="../media/image2.png"/><Relationship Id="rId2" Type="http://schemas.openxmlformats.org/officeDocument/2006/relationships/video" Target="../media/media8.3gpp"/><Relationship Id="rId1" Type="http://schemas.microsoft.com/office/2007/relationships/media" Target="../media/media8.3gpp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40.xml"/><Relationship Id="rId4" Type="http://schemas.openxmlformats.org/officeDocument/2006/relationships/video" Target="../media/media9.3gp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0.3gpp"/><Relationship Id="rId1" Type="http://schemas.microsoft.com/office/2007/relationships/media" Target="../media/media10.3gp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1.3gpp"/><Relationship Id="rId1" Type="http://schemas.microsoft.com/office/2007/relationships/media" Target="../media/media11.3gp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مدیریت اختلالات آریتمی ها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664" y="1690688"/>
            <a:ext cx="7142672" cy="4658264"/>
          </a:xfrm>
        </p:spPr>
      </p:pic>
      <p:pic>
        <p:nvPicPr>
          <p:cNvPr id="6" name="E07752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7363" y="55326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3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Verapamil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a-IR" dirty="0" smtClean="0"/>
          </a:p>
          <a:p>
            <a:pPr>
              <a:defRPr/>
            </a:pPr>
            <a:r>
              <a:rPr lang="fa-IR" dirty="0" smtClean="0"/>
              <a:t>بلوکننده کانال های کلسیمی</a:t>
            </a:r>
          </a:p>
          <a:p>
            <a:pPr>
              <a:defRPr/>
            </a:pPr>
            <a:endParaRPr lang="fa-IR" dirty="0"/>
          </a:p>
          <a:p>
            <a:pPr>
              <a:defRPr/>
            </a:pPr>
            <a:r>
              <a:rPr lang="fa-IR" dirty="0" smtClean="0"/>
              <a:t>شکل های دارو: آمپول 5 میلیگرمی</a:t>
            </a:r>
          </a:p>
          <a:p>
            <a:pPr>
              <a:defRPr/>
            </a:pPr>
            <a:r>
              <a:rPr lang="fa-IR" dirty="0" smtClean="0"/>
              <a:t>روش تزریق:10-5 میلیگرم رقیق شده داخل وریدی طی دو دقیقه</a:t>
            </a:r>
          </a:p>
          <a:p>
            <a:pPr marL="0" indent="0">
              <a:buNone/>
              <a:defRPr/>
            </a:pPr>
            <a:r>
              <a:rPr lang="fa-IR" dirty="0"/>
              <a:t> </a:t>
            </a:r>
            <a:r>
              <a:rPr lang="fa-IR" dirty="0" smtClean="0"/>
              <a:t>خوراکی: 240-320 میلیگرم روزانه در 4-3 دوز</a:t>
            </a:r>
          </a:p>
          <a:p>
            <a:pPr>
              <a:defRPr/>
            </a:pPr>
            <a:endParaRPr lang="en-US" dirty="0" smtClean="0"/>
          </a:p>
        </p:txBody>
      </p:sp>
      <p:pic>
        <p:nvPicPr>
          <p:cNvPr id="4" name="record202003301956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51575" y="5946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2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7814"/>
            <a:ext cx="8229600" cy="389941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Atrial </a:t>
            </a:r>
            <a:r>
              <a:rPr lang="en-US" sz="3200" dirty="0" err="1"/>
              <a:t>Fibrilation</a:t>
            </a:r>
            <a:endParaRPr lang="fa-IR" sz="3200" dirty="0"/>
          </a:p>
        </p:txBody>
      </p:sp>
      <p:pic>
        <p:nvPicPr>
          <p:cNvPr id="55299" name="Picture 2" descr="atrial-fibrillation-l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295" y="667754"/>
            <a:ext cx="7340600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202003310045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7795" y="6056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1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936" y="222848"/>
            <a:ext cx="8944064" cy="5724201"/>
          </a:xfrm>
          <a:prstGeom prst="rect">
            <a:avLst/>
          </a:prstGeom>
        </p:spPr>
      </p:pic>
      <p:pic>
        <p:nvPicPr>
          <p:cNvPr id="3" name="04D04DD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1650" y="5705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0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1" dirty="0"/>
              <a:t>TREATMENT APPROACHES</a:t>
            </a:r>
            <a:endParaRPr lang="fa-I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fa-IR" dirty="0" smtClean="0"/>
              <a:t>درمانهای دارویی:</a:t>
            </a:r>
          </a:p>
          <a:p>
            <a:pPr>
              <a:defRPr/>
            </a:pPr>
            <a:r>
              <a:rPr lang="fa-IR" dirty="0" smtClean="0"/>
              <a:t>آمیودارون : بر اساس پروتوکلی که قبلا" بطور کامل توضیح داده شد</a:t>
            </a:r>
          </a:p>
          <a:p>
            <a:pPr>
              <a:defRPr/>
            </a:pPr>
            <a:r>
              <a:rPr lang="fa-IR" dirty="0" smtClean="0"/>
              <a:t>دیگوکسین: دیژیتالیزه کردن بیمار</a:t>
            </a:r>
          </a:p>
          <a:p>
            <a:pPr>
              <a:defRPr/>
            </a:pPr>
            <a:r>
              <a:rPr lang="fa-IR" dirty="0" smtClean="0"/>
              <a:t>درمانهای ضد انعقادی : هپارین و وارفارین</a:t>
            </a:r>
            <a:endParaRPr lang="fa-IR" dirty="0"/>
          </a:p>
        </p:txBody>
      </p:sp>
      <p:pic>
        <p:nvPicPr>
          <p:cNvPr id="4" name="record202003310118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5321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1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577" y="260649"/>
            <a:ext cx="7793037" cy="910431"/>
          </a:xfrm>
        </p:spPr>
        <p:txBody>
          <a:bodyPr/>
          <a:lstStyle/>
          <a:p>
            <a:pPr algn="ctr"/>
            <a:r>
              <a:rPr lang="en-US" sz="3200" dirty="0"/>
              <a:t>Ventricular Tachycardia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01186" y="1916832"/>
            <a:ext cx="3749817" cy="4114800"/>
          </a:xfrm>
          <a:prstGeom prst="rect">
            <a:avLst/>
          </a:prstGeom>
        </p:spPr>
      </p:pic>
      <p:pic>
        <p:nvPicPr>
          <p:cNvPr id="7" name="record202004141215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3700" y="5605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7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venttach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763714"/>
            <a:ext cx="5903913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202004141220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5720" y="5373216"/>
            <a:ext cx="609600" cy="609600"/>
          </a:xfrm>
          <a:prstGeom prst="rect">
            <a:avLst/>
          </a:prstGeom>
        </p:spPr>
      </p:pic>
      <p:pic>
        <p:nvPicPr>
          <p:cNvPr id="3" name="record2020041412223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08168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dr.ly/wp-content/uploads/2011/07/Defibrillat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1143001"/>
            <a:ext cx="7835900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202003310137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5729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6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585" y="548681"/>
            <a:ext cx="7793037" cy="792088"/>
          </a:xfrm>
        </p:spPr>
        <p:txBody>
          <a:bodyPr/>
          <a:lstStyle/>
          <a:p>
            <a:pPr algn="ctr"/>
            <a:r>
              <a:rPr lang="fa-IR" sz="2800" dirty="0"/>
              <a:t>درمان تاکیکاردی بطنی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688" y="2204864"/>
            <a:ext cx="7133728" cy="3927648"/>
          </a:xfrm>
        </p:spPr>
        <p:txBody>
          <a:bodyPr/>
          <a:lstStyle/>
          <a:p>
            <a:r>
              <a:rPr lang="fa-IR" dirty="0" smtClean="0"/>
              <a:t>درمان اورژانسی است </a:t>
            </a:r>
          </a:p>
          <a:p>
            <a:r>
              <a:rPr lang="fa-IR" dirty="0" smtClean="0"/>
              <a:t>اقدامات اولیه :</a:t>
            </a:r>
          </a:p>
          <a:p>
            <a:r>
              <a:rPr lang="fa-IR" dirty="0" smtClean="0"/>
              <a:t>الکتروشوک کاردیوورژن یا دفیبریلاتوربا انرژی ابتدایی 100 ژول</a:t>
            </a:r>
          </a:p>
          <a:p>
            <a:r>
              <a:rPr lang="fa-IR" dirty="0" smtClean="0"/>
              <a:t>داروهای ضدآریتمی شامل لیدوکائین ، پروکائین آمید و آمیودارون</a:t>
            </a:r>
          </a:p>
          <a:p>
            <a:endParaRPr lang="en-US" dirty="0"/>
          </a:p>
        </p:txBody>
      </p:sp>
      <p:pic>
        <p:nvPicPr>
          <p:cNvPr id="4" name="record202004141307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0013" y="5376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3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65239"/>
          </a:xfrm>
        </p:spPr>
        <p:txBody>
          <a:bodyPr>
            <a:normAutofit/>
          </a:bodyPr>
          <a:lstStyle/>
          <a:p>
            <a:pPr algn="ctr"/>
            <a:r>
              <a:rPr lang="fa-IR" sz="2800" dirty="0" smtClean="0">
                <a:solidFill>
                  <a:schemeClr val="tx1"/>
                </a:solidFill>
              </a:rPr>
              <a:t>اختلالات ریتم شایع و انتخاب نوع تخلیه الکتریکی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74839"/>
            <a:ext cx="8596668" cy="456652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2400" dirty="0" smtClean="0"/>
              <a:t>روش کاردیوورژن:</a:t>
            </a:r>
          </a:p>
          <a:p>
            <a:pPr marL="0" indent="0" algn="r">
              <a:buNone/>
            </a:pPr>
            <a:r>
              <a:rPr lang="fa-IR" sz="2400" dirty="0" smtClean="0"/>
              <a:t>تاکیکاردی حمله ای دهلیزی : 50-25 ژول</a:t>
            </a:r>
          </a:p>
          <a:p>
            <a:pPr marL="0" indent="0" algn="r">
              <a:buNone/>
            </a:pPr>
            <a:r>
              <a:rPr lang="fa-IR" sz="2400" dirty="0" smtClean="0"/>
              <a:t>فیبریلاسیون دهلیزی حاد و حمله ای 100 ژول</a:t>
            </a:r>
          </a:p>
          <a:p>
            <a:pPr marL="0" indent="0" algn="r">
              <a:buNone/>
            </a:pPr>
            <a:r>
              <a:rPr lang="fa-IR" sz="2400" dirty="0" smtClean="0"/>
              <a:t>تاکیکاردی بطنی با لمس محسوس نبض کاروتید 100-50 ژول</a:t>
            </a:r>
            <a:endParaRPr lang="en-US" sz="2400" dirty="0" smtClean="0"/>
          </a:p>
          <a:p>
            <a:pPr marL="0" indent="0" algn="r">
              <a:buNone/>
            </a:pPr>
            <a:r>
              <a:rPr lang="fa-IR" sz="2400" dirty="0" smtClean="0"/>
              <a:t>روش دفیبریلاسیون:</a:t>
            </a:r>
          </a:p>
          <a:p>
            <a:pPr marL="0" indent="0" algn="r">
              <a:buNone/>
            </a:pPr>
            <a:r>
              <a:rPr lang="fa-IR" sz="2400" dirty="0" smtClean="0"/>
              <a:t>تاکیکاردی بطنی بدون نبض کاروتید ابتدا 100 ژول و در صورت عدم پاسخ 200 ژول</a:t>
            </a:r>
          </a:p>
          <a:p>
            <a:pPr marL="0" indent="0" algn="r">
              <a:buNone/>
            </a:pPr>
            <a:endParaRPr lang="fa-IR" sz="2400" dirty="0" smtClean="0"/>
          </a:p>
          <a:p>
            <a:pPr algn="r"/>
            <a:endParaRPr lang="en-US" sz="2400" dirty="0"/>
          </a:p>
        </p:txBody>
      </p:sp>
      <p:pic>
        <p:nvPicPr>
          <p:cNvPr id="5" name="record2020110510393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1238" y="5437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7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اختلالات ریتم فوق بطنی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98013" y="1685200"/>
            <a:ext cx="7795973" cy="5172800"/>
          </a:xfrm>
          <a:prstGeom prst="rect">
            <a:avLst/>
          </a:prstGeom>
        </p:spPr>
      </p:pic>
      <p:pic>
        <p:nvPicPr>
          <p:cNvPr id="5" name="45B948B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0350" y="5619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8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ECG\Atrial%20Tachycard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116632"/>
            <a:ext cx="8823325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202003301742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8367" y="5344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3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7814"/>
            <a:ext cx="8229600" cy="702915"/>
          </a:xfrm>
        </p:spPr>
        <p:txBody>
          <a:bodyPr/>
          <a:lstStyle/>
          <a:p>
            <a:r>
              <a:rPr lang="fa-IR" sz="2800" dirty="0"/>
              <a:t> درمان و مراقبت های پرستاری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205064"/>
          </a:xfrm>
        </p:spPr>
        <p:txBody>
          <a:bodyPr/>
          <a:lstStyle/>
          <a:p>
            <a:r>
              <a:rPr lang="fa-IR" sz="2400" dirty="0"/>
              <a:t>اقدامات غیر دارویی:</a:t>
            </a:r>
          </a:p>
          <a:p>
            <a:r>
              <a:rPr lang="fa-IR" sz="2400" dirty="0"/>
              <a:t>قرار داد دست های بیمار در آب سرد</a:t>
            </a:r>
          </a:p>
          <a:p>
            <a:r>
              <a:rPr lang="fa-IR" sz="2400" dirty="0"/>
              <a:t>پاشیدن آب سرد به صورت بیمار</a:t>
            </a:r>
          </a:p>
          <a:p>
            <a:r>
              <a:rPr lang="fa-IR" sz="2400" dirty="0"/>
              <a:t>تحریک رفلکس </a:t>
            </a:r>
            <a:r>
              <a:rPr lang="en-US" sz="2400" dirty="0" err="1"/>
              <a:t>Gague</a:t>
            </a:r>
            <a:r>
              <a:rPr lang="fa-IR" sz="2400" dirty="0"/>
              <a:t> </a:t>
            </a:r>
          </a:p>
          <a:p>
            <a:r>
              <a:rPr lang="fa-IR" sz="2400" dirty="0"/>
              <a:t>انجام مانور والسالوا</a:t>
            </a:r>
          </a:p>
          <a:p>
            <a:r>
              <a:rPr lang="fa-IR" sz="2400" dirty="0"/>
              <a:t>ماساژ سینوس کلروتید</a:t>
            </a:r>
          </a:p>
          <a:p>
            <a:r>
              <a:rPr lang="fa-IR" sz="2400" dirty="0"/>
              <a:t>سرفه کردن</a:t>
            </a:r>
          </a:p>
          <a:p>
            <a:r>
              <a:rPr lang="fa-IR" sz="2400" dirty="0"/>
              <a:t>اقدامات دارویی:</a:t>
            </a:r>
          </a:p>
          <a:p>
            <a:r>
              <a:rPr lang="fa-IR" sz="2400" dirty="0"/>
              <a:t>متورال : بتا1 بلوکر و پروپرانولول : بتا1و2 بلوکر</a:t>
            </a:r>
          </a:p>
          <a:p>
            <a:r>
              <a:rPr lang="fa-IR" sz="2400" dirty="0"/>
              <a:t>دیلیتیازم : بلوکه کننده کانال های کلسیمی قلب</a:t>
            </a:r>
            <a:endParaRPr lang="en-US" sz="2400" dirty="0"/>
          </a:p>
        </p:txBody>
      </p:sp>
      <p:pic>
        <p:nvPicPr>
          <p:cNvPr id="5" name="record202003301725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6904" y="5195665"/>
            <a:ext cx="609600" cy="609600"/>
          </a:xfrm>
          <a:prstGeom prst="rect">
            <a:avLst/>
          </a:prstGeom>
        </p:spPr>
      </p:pic>
      <p:pic>
        <p:nvPicPr>
          <p:cNvPr id="6" name="record2020033017505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6904" y="2348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1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Paroxysmal Atrial Tachycardia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73856" y="1569918"/>
            <a:ext cx="7423005" cy="4911180"/>
          </a:xfrm>
          <a:prstGeom prst="rect">
            <a:avLst/>
          </a:prstGeom>
        </p:spPr>
      </p:pic>
      <p:pic>
        <p:nvPicPr>
          <p:cNvPr id="5" name="record202003301920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9670" y="53792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2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277814"/>
            <a:ext cx="7812360" cy="22870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7814"/>
            <a:ext cx="8229600" cy="243110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708920"/>
            <a:ext cx="8186738" cy="3422006"/>
          </a:xfrm>
        </p:spPr>
        <p:txBody>
          <a:bodyPr/>
          <a:lstStyle/>
          <a:p>
            <a:r>
              <a:rPr lang="fa-IR" dirty="0" smtClean="0"/>
              <a:t>خصوصیات </a:t>
            </a:r>
            <a:r>
              <a:rPr lang="en-US" dirty="0" smtClean="0"/>
              <a:t>PAT</a:t>
            </a:r>
            <a:r>
              <a:rPr lang="fa-IR" dirty="0" smtClean="0"/>
              <a:t> </a:t>
            </a:r>
          </a:p>
          <a:p>
            <a:r>
              <a:rPr lang="fa-IR" sz="2800" dirty="0">
                <a:solidFill>
                  <a:srgbClr val="FF0000"/>
                </a:solidFill>
              </a:rPr>
              <a:t>شروع وختم ناگهانی دارد</a:t>
            </a:r>
          </a:p>
          <a:p>
            <a:r>
              <a:rPr lang="fa-IR" sz="2800" dirty="0">
                <a:solidFill>
                  <a:srgbClr val="FF0000"/>
                </a:solidFill>
              </a:rPr>
              <a:t>محو شدن موج </a:t>
            </a:r>
            <a:r>
              <a:rPr lang="en-US" sz="2800" dirty="0">
                <a:solidFill>
                  <a:srgbClr val="FF0000"/>
                </a:solidFill>
              </a:rPr>
              <a:t>P</a:t>
            </a:r>
            <a:r>
              <a:rPr lang="fa-IR" sz="2800" dirty="0">
                <a:solidFill>
                  <a:srgbClr val="FF0000"/>
                </a:solidFill>
              </a:rPr>
              <a:t> (ادغام شدن در موج </a:t>
            </a:r>
            <a:r>
              <a:rPr lang="en-US" sz="2800" dirty="0">
                <a:solidFill>
                  <a:srgbClr val="FF0000"/>
                </a:solidFill>
              </a:rPr>
              <a:t>T</a:t>
            </a:r>
            <a:r>
              <a:rPr lang="fa-IR" sz="2800" dirty="0">
                <a:solidFill>
                  <a:srgbClr val="FF0000"/>
                </a:solidFill>
              </a:rPr>
              <a:t> کمپلکس قبلی)</a:t>
            </a:r>
          </a:p>
          <a:p>
            <a:r>
              <a:rPr lang="fa-IR" sz="2800" dirty="0">
                <a:solidFill>
                  <a:srgbClr val="FF0000"/>
                </a:solidFill>
              </a:rPr>
              <a:t>اگرموج </a:t>
            </a:r>
            <a:r>
              <a:rPr lang="en-US" sz="2800" dirty="0">
                <a:solidFill>
                  <a:srgbClr val="FF0000"/>
                </a:solidFill>
              </a:rPr>
              <a:t>P</a:t>
            </a:r>
            <a:r>
              <a:rPr lang="fa-IR" sz="2800" dirty="0">
                <a:solidFill>
                  <a:srgbClr val="FF0000"/>
                </a:solidFill>
              </a:rPr>
              <a:t> دیده شود شکل آن و فاصله </a:t>
            </a:r>
            <a:r>
              <a:rPr lang="en-US" sz="2800" dirty="0">
                <a:solidFill>
                  <a:srgbClr val="FF0000"/>
                </a:solidFill>
              </a:rPr>
              <a:t>PR</a:t>
            </a:r>
            <a:r>
              <a:rPr lang="fa-IR" sz="2800" dirty="0">
                <a:solidFill>
                  <a:srgbClr val="FF0000"/>
                </a:solidFill>
              </a:rPr>
              <a:t> متفاوت از ریتم سینوسی است</a:t>
            </a:r>
          </a:p>
          <a:p>
            <a:r>
              <a:rPr lang="fa-IR" sz="2800" dirty="0">
                <a:solidFill>
                  <a:srgbClr val="FF0000"/>
                </a:solidFill>
              </a:rPr>
              <a:t>ریت بیش از 200 ضربه در دقیقه</a:t>
            </a:r>
          </a:p>
          <a:p>
            <a:endParaRPr lang="fa-IR" sz="28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record2020033019323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3324" y="5297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5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vt_1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04" y="1293962"/>
            <a:ext cx="11749620" cy="429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202003301939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31704" y="293298"/>
            <a:ext cx="609600" cy="792974"/>
          </a:xfrm>
          <a:prstGeom prst="rect">
            <a:avLst/>
          </a:prstGeom>
        </p:spPr>
      </p:pic>
      <p:pic>
        <p:nvPicPr>
          <p:cNvPr id="3" name="4C172AF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31704" y="5797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8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>
              <a:defRPr/>
            </a:pPr>
            <a:r>
              <a:rPr lang="fa-IR" dirty="0" smtClean="0"/>
              <a:t>دارودرمانی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fa-IR" dirty="0" smtClean="0"/>
              <a:t>ادنوزین</a:t>
            </a:r>
          </a:p>
          <a:p>
            <a:pPr>
              <a:defRPr/>
            </a:pPr>
            <a:r>
              <a:rPr lang="fa-IR" dirty="0" smtClean="0"/>
              <a:t>مکانیزم اثر : کاهش سرعت هدایت از گره </a:t>
            </a:r>
            <a:r>
              <a:rPr lang="en-US" dirty="0" smtClean="0"/>
              <a:t>AV</a:t>
            </a:r>
            <a:endParaRPr lang="fa-IR" dirty="0" smtClean="0"/>
          </a:p>
          <a:p>
            <a:pPr marL="0" indent="0">
              <a:buNone/>
              <a:defRPr/>
            </a:pPr>
            <a:r>
              <a:rPr lang="fa-IR" dirty="0"/>
              <a:t> </a:t>
            </a:r>
            <a:r>
              <a:rPr lang="fa-IR" dirty="0" smtClean="0"/>
              <a:t>                بلوکه کرده مسیرهای فرعی هدایت</a:t>
            </a:r>
          </a:p>
          <a:p>
            <a:pPr marL="0" indent="0">
              <a:buNone/>
              <a:defRPr/>
            </a:pPr>
            <a:r>
              <a:rPr lang="fa-IR" dirty="0"/>
              <a:t> </a:t>
            </a:r>
            <a:r>
              <a:rPr lang="fa-IR" dirty="0" smtClean="0"/>
              <a:t>                گشاد کردن عروق کرونری نرمال</a:t>
            </a:r>
          </a:p>
          <a:p>
            <a:pPr marL="0" indent="0">
              <a:buNone/>
              <a:defRPr/>
            </a:pPr>
            <a:endParaRPr lang="fa-IR" sz="2400" dirty="0"/>
          </a:p>
          <a:p>
            <a:pPr marL="0" indent="0">
              <a:buNone/>
              <a:defRPr/>
            </a:pPr>
            <a:r>
              <a:rPr lang="fa-IR" sz="2400" dirty="0"/>
              <a:t>روش استفاده دارو: داخل وریدی , ویال های 6-3 میلیگرمی</a:t>
            </a:r>
          </a:p>
          <a:p>
            <a:pPr marL="0" indent="0">
              <a:buNone/>
              <a:defRPr/>
            </a:pPr>
            <a:r>
              <a:rPr lang="fa-IR" sz="2400" dirty="0"/>
              <a:t> 6 میلیگرم تزریق سریع داخل وریدی</a:t>
            </a:r>
          </a:p>
          <a:p>
            <a:pPr marL="0" indent="0">
              <a:buNone/>
              <a:defRPr/>
            </a:pPr>
            <a:r>
              <a:rPr lang="fa-IR" sz="2400" dirty="0"/>
              <a:t>                      </a:t>
            </a:r>
            <a:endParaRPr lang="en-US" dirty="0"/>
          </a:p>
        </p:txBody>
      </p:sp>
      <p:pic>
        <p:nvPicPr>
          <p:cNvPr id="4" name="record202003301949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21250" y="5354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4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2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674939" y="214314"/>
            <a:ext cx="7793037" cy="911225"/>
          </a:xfrm>
        </p:spPr>
        <p:txBody>
          <a:bodyPr/>
          <a:lstStyle/>
          <a:p>
            <a:pPr>
              <a:defRPr/>
            </a:pPr>
            <a:r>
              <a:rPr lang="en-US" altLang="fa-IR" dirty="0" err="1" smtClean="0"/>
              <a:t>Amiodaron</a:t>
            </a:r>
            <a:endParaRPr lang="fa-IR" altLang="fa-IR" dirty="0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2706688" y="1341439"/>
            <a:ext cx="7772400" cy="4791075"/>
          </a:xfrm>
        </p:spPr>
        <p:txBody>
          <a:bodyPr/>
          <a:lstStyle/>
          <a:p>
            <a:pPr algn="l">
              <a:defRPr/>
            </a:pPr>
            <a:endParaRPr lang="en-US" altLang="fa-IR" smtClean="0"/>
          </a:p>
          <a:p>
            <a:pPr algn="l">
              <a:defRPr/>
            </a:pPr>
            <a:r>
              <a:rPr lang="en-US" altLang="fa-IR" smtClean="0"/>
              <a:t>Stat  :   150mg/30 min</a:t>
            </a:r>
          </a:p>
          <a:p>
            <a:pPr algn="l">
              <a:defRPr/>
            </a:pPr>
            <a:endParaRPr lang="en-US" altLang="fa-IR" smtClean="0"/>
          </a:p>
          <a:p>
            <a:pPr algn="l">
              <a:defRPr/>
            </a:pPr>
            <a:r>
              <a:rPr lang="en-US" altLang="fa-IR" smtClean="0"/>
              <a:t>6 hour : 1mg/min : 360mg/100cc</a:t>
            </a:r>
          </a:p>
          <a:p>
            <a:pPr algn="l">
              <a:defRPr/>
            </a:pPr>
            <a:r>
              <a:rPr lang="en-US" altLang="fa-IR" smtClean="0"/>
              <a:t>            16 d/min</a:t>
            </a:r>
          </a:p>
          <a:p>
            <a:pPr algn="l">
              <a:defRPr/>
            </a:pPr>
            <a:r>
              <a:rPr lang="en-US" altLang="fa-IR" smtClean="0"/>
              <a:t>18 hour : 0/5mg/min : 540 mg/100cc</a:t>
            </a:r>
          </a:p>
          <a:p>
            <a:pPr algn="l">
              <a:defRPr/>
            </a:pPr>
            <a:r>
              <a:rPr lang="en-US" altLang="fa-IR" smtClean="0"/>
              <a:t>             6 d/min</a:t>
            </a:r>
            <a:endParaRPr lang="fa-IR" altLang="fa-IR" smtClean="0"/>
          </a:p>
        </p:txBody>
      </p:sp>
      <p:pic>
        <p:nvPicPr>
          <p:cNvPr id="2" name="record2020033019535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2264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4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default">
  <a:themeElements>
    <a:clrScheme name="default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default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default">
  <a:themeElements>
    <a:clrScheme name="default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default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default">
  <a:themeElements>
    <a:clrScheme name="default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default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316</Words>
  <Application>Microsoft Office PowerPoint</Application>
  <PresentationFormat>Widescreen</PresentationFormat>
  <Paragraphs>63</Paragraphs>
  <Slides>18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Arial</vt:lpstr>
      <vt:lpstr>Calibri</vt:lpstr>
      <vt:lpstr>Calibri Light</vt:lpstr>
      <vt:lpstr>Tahoma</vt:lpstr>
      <vt:lpstr>Times New Roman</vt:lpstr>
      <vt:lpstr>Trebuchet MS</vt:lpstr>
      <vt:lpstr>Verdana</vt:lpstr>
      <vt:lpstr>Wingdings</vt:lpstr>
      <vt:lpstr>Wingdings 3</vt:lpstr>
      <vt:lpstr>Office Theme</vt:lpstr>
      <vt:lpstr>Cliff</vt:lpstr>
      <vt:lpstr>1_Cliff</vt:lpstr>
      <vt:lpstr>2_Cliff</vt:lpstr>
      <vt:lpstr>3_Cliff</vt:lpstr>
      <vt:lpstr>4_Cliff</vt:lpstr>
      <vt:lpstr>5_Cliff</vt:lpstr>
      <vt:lpstr>6_Cliff</vt:lpstr>
      <vt:lpstr>7_Cliff</vt:lpstr>
      <vt:lpstr>8_Cliff</vt:lpstr>
      <vt:lpstr>default</vt:lpstr>
      <vt:lpstr>1_default</vt:lpstr>
      <vt:lpstr>2_default</vt:lpstr>
      <vt:lpstr>Facet</vt:lpstr>
      <vt:lpstr>مدیریت اختلالات آریتمی ها</vt:lpstr>
      <vt:lpstr>اختلالات ریتم فوق بطنی</vt:lpstr>
      <vt:lpstr>PowerPoint Presentation</vt:lpstr>
      <vt:lpstr> درمان و مراقبت های پرستاری</vt:lpstr>
      <vt:lpstr>Paroxysmal Atrial Tachycardia</vt:lpstr>
      <vt:lpstr>PowerPoint Presentation</vt:lpstr>
      <vt:lpstr>PowerPoint Presentation</vt:lpstr>
      <vt:lpstr>دارودرمانی</vt:lpstr>
      <vt:lpstr>Amiodaron</vt:lpstr>
      <vt:lpstr>Verapamil</vt:lpstr>
      <vt:lpstr>Atrial Fibrilation</vt:lpstr>
      <vt:lpstr>PowerPoint Presentation</vt:lpstr>
      <vt:lpstr>TREATMENT APPROACHES</vt:lpstr>
      <vt:lpstr>Ventricular Tachycardia</vt:lpstr>
      <vt:lpstr>PowerPoint Presentation</vt:lpstr>
      <vt:lpstr>PowerPoint Presentation</vt:lpstr>
      <vt:lpstr>درمان تاکیکاردی بطنی</vt:lpstr>
      <vt:lpstr>اختلالات ریتم شایع و انتخاب نوع تخلیه الکتریکی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مدیریت اختلالات آریتمی ها</dc:title>
  <dc:creator>Windows User</dc:creator>
  <cp:lastModifiedBy>Windows User</cp:lastModifiedBy>
  <cp:revision>24</cp:revision>
  <dcterms:created xsi:type="dcterms:W3CDTF">2020-12-01T07:17:17Z</dcterms:created>
  <dcterms:modified xsi:type="dcterms:W3CDTF">2020-12-01T09:19:50Z</dcterms:modified>
</cp:coreProperties>
</file>